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321" r:id="rId3"/>
    <p:sldId id="260" r:id="rId4"/>
    <p:sldId id="326" r:id="rId5"/>
    <p:sldId id="276" r:id="rId6"/>
    <p:sldId id="262" r:id="rId7"/>
    <p:sldId id="282" r:id="rId8"/>
    <p:sldId id="327" r:id="rId9"/>
    <p:sldId id="328" r:id="rId10"/>
    <p:sldId id="329" r:id="rId11"/>
    <p:sldId id="264" r:id="rId12"/>
    <p:sldId id="288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268" r:id="rId21"/>
    <p:sldId id="324" r:id="rId22"/>
    <p:sldId id="325" r:id="rId23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y Grotesk Wide" panose="020B0604020202020204" charset="0"/>
      <p:regular r:id="rId29"/>
    </p:embeddedFont>
    <p:embeddedFont>
      <p:font typeface="Cy Grotesk Wide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30010"/>
    <a:srgbClr val="727272"/>
    <a:srgbClr val="0C3C76"/>
    <a:srgbClr val="D9D9F7"/>
    <a:srgbClr val="558ED5"/>
    <a:srgbClr val="31859C"/>
    <a:srgbClr val="376092"/>
    <a:srgbClr val="17375E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09" autoAdjust="0"/>
    <p:restoredTop sz="94796" autoAdjust="0"/>
  </p:normalViewPr>
  <p:slideViewPr>
    <p:cSldViewPr>
      <p:cViewPr varScale="1">
        <p:scale>
          <a:sx n="45" d="100"/>
          <a:sy n="45" d="100"/>
        </p:scale>
        <p:origin x="852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828166-8493-4DA2-A752-EFBBED17798B}" type="doc">
      <dgm:prSet loTypeId="urn:microsoft.com/office/officeart/2008/layout/VerticalCurv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824220FB-430E-475C-A4EC-251D8BE07969}">
      <dgm:prSet phldrT="[Texte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4000" b="1" dirty="0" err="1">
              <a:latin typeface="+mj-lt"/>
              <a:cs typeface="Times New Roman" panose="02020603050405020304" pitchFamily="18" charset="0"/>
            </a:rPr>
            <a:t>Contexte</a:t>
          </a:r>
          <a:r>
            <a:rPr lang="en-US" sz="4000" b="1" dirty="0">
              <a:latin typeface="+mj-lt"/>
              <a:cs typeface="Times New Roman" panose="02020603050405020304" pitchFamily="18" charset="0"/>
            </a:rPr>
            <a:t> et </a:t>
          </a:r>
          <a:r>
            <a:rPr lang="en-US" sz="4000" b="1" dirty="0" err="1">
              <a:latin typeface="+mj-lt"/>
              <a:cs typeface="Times New Roman" panose="02020603050405020304" pitchFamily="18" charset="0"/>
            </a:rPr>
            <a:t>problématique</a:t>
          </a:r>
          <a:endParaRPr lang="fr-FR" sz="4000" b="1" dirty="0">
            <a:latin typeface="+mj-lt"/>
          </a:endParaRPr>
        </a:p>
      </dgm:t>
    </dgm:pt>
    <dgm:pt modelId="{E18165C0-F569-498E-AD33-9D2B2F593F68}" type="parTrans" cxnId="{B3786135-42DB-41CF-97E6-7A72E42D8D11}">
      <dgm:prSet/>
      <dgm:spPr/>
      <dgm:t>
        <a:bodyPr/>
        <a:lstStyle/>
        <a:p>
          <a:endParaRPr lang="fr-FR"/>
        </a:p>
      </dgm:t>
    </dgm:pt>
    <dgm:pt modelId="{A95C5C92-1EEA-431E-A60E-7008CD07E584}" type="sibTrans" cxnId="{B3786135-42DB-41CF-97E6-7A72E42D8D11}">
      <dgm:prSet/>
      <dgm:spPr/>
      <dgm:t>
        <a:bodyPr/>
        <a:lstStyle/>
        <a:p>
          <a:endParaRPr lang="fr-FR"/>
        </a:p>
      </dgm:t>
    </dgm:pt>
    <dgm:pt modelId="{65442639-ED67-4D9A-A304-5A67286C6C37}">
      <dgm:prSet phldrT="[Texte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4000" b="1" dirty="0" err="1">
              <a:latin typeface="+mj-lt"/>
              <a:cs typeface="Times New Roman" panose="02020603050405020304" pitchFamily="18" charset="0"/>
            </a:rPr>
            <a:t>Difficultés</a:t>
          </a:r>
          <a:r>
            <a:rPr lang="en-US" sz="4000" b="1" dirty="0">
              <a:latin typeface="+mj-lt"/>
              <a:cs typeface="Times New Roman" panose="02020603050405020304" pitchFamily="18" charset="0"/>
            </a:rPr>
            <a:t> </a:t>
          </a:r>
          <a:r>
            <a:rPr lang="en-US" sz="4000" b="1" dirty="0" err="1">
              <a:latin typeface="+mj-lt"/>
              <a:cs typeface="Times New Roman" panose="02020603050405020304" pitchFamily="18" charset="0"/>
            </a:rPr>
            <a:t>rencontées</a:t>
          </a:r>
          <a:endParaRPr lang="fr-FR" sz="4000" b="1" dirty="0">
            <a:latin typeface="+mj-lt"/>
          </a:endParaRPr>
        </a:p>
      </dgm:t>
    </dgm:pt>
    <dgm:pt modelId="{74C3F3BE-15A7-48ED-9662-95A2DD5ABA4B}" type="parTrans" cxnId="{16531E47-DE12-45E1-9ABB-DF0170F2918B}">
      <dgm:prSet/>
      <dgm:spPr/>
      <dgm:t>
        <a:bodyPr/>
        <a:lstStyle/>
        <a:p>
          <a:endParaRPr lang="fr-FR"/>
        </a:p>
      </dgm:t>
    </dgm:pt>
    <dgm:pt modelId="{4F03B4AA-F19B-421B-8339-27222C563A7D}" type="sibTrans" cxnId="{16531E47-DE12-45E1-9ABB-DF0170F2918B}">
      <dgm:prSet/>
      <dgm:spPr/>
      <dgm:t>
        <a:bodyPr/>
        <a:lstStyle/>
        <a:p>
          <a:endParaRPr lang="fr-FR"/>
        </a:p>
      </dgm:t>
    </dgm:pt>
    <dgm:pt modelId="{3E98AF2B-387C-4D13-A3BA-C566032DE90A}">
      <dgm:prSet phldrT="[Texte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4000" b="1" dirty="0">
              <a:latin typeface="+mj-lt"/>
              <a:cs typeface="Times New Roman" panose="02020603050405020304" pitchFamily="18" charset="0"/>
            </a:rPr>
            <a:t>Travail </a:t>
          </a:r>
          <a:r>
            <a:rPr lang="en-US" sz="4000" b="1" dirty="0" err="1">
              <a:latin typeface="+mj-lt"/>
              <a:cs typeface="Times New Roman" panose="02020603050405020304" pitchFamily="18" charset="0"/>
            </a:rPr>
            <a:t>réalisé</a:t>
          </a:r>
          <a:r>
            <a:rPr lang="en-US" sz="4000" b="1" dirty="0">
              <a:latin typeface="+mj-lt"/>
              <a:cs typeface="Times New Roman" panose="02020603050405020304" pitchFamily="18" charset="0"/>
            </a:rPr>
            <a:t> / </a:t>
          </a:r>
          <a:r>
            <a:rPr lang="en-US" sz="4000" b="1" dirty="0" err="1">
              <a:latin typeface="+mj-lt"/>
              <a:cs typeface="Times New Roman" panose="02020603050405020304" pitchFamily="18" charset="0"/>
            </a:rPr>
            <a:t>Avancement</a:t>
          </a:r>
          <a:endParaRPr lang="fr-FR" sz="4000" b="1" dirty="0">
            <a:latin typeface="+mj-lt"/>
          </a:endParaRPr>
        </a:p>
      </dgm:t>
    </dgm:pt>
    <dgm:pt modelId="{616CF281-51FE-4786-8526-4697EA1F3055}" type="parTrans" cxnId="{AA611BAA-6AEE-41A9-8308-6E5ECA7E15A9}">
      <dgm:prSet/>
      <dgm:spPr/>
      <dgm:t>
        <a:bodyPr/>
        <a:lstStyle/>
        <a:p>
          <a:endParaRPr lang="fr-FR"/>
        </a:p>
      </dgm:t>
    </dgm:pt>
    <dgm:pt modelId="{B29C0B90-72EF-4C13-AC39-C07028C557AF}" type="sibTrans" cxnId="{AA611BAA-6AEE-41A9-8308-6E5ECA7E15A9}">
      <dgm:prSet/>
      <dgm:spPr/>
      <dgm:t>
        <a:bodyPr/>
        <a:lstStyle/>
        <a:p>
          <a:endParaRPr lang="fr-FR"/>
        </a:p>
      </dgm:t>
    </dgm:pt>
    <dgm:pt modelId="{4D69EC8D-4845-4168-8C51-9BD5AFF17535}">
      <dgm:prSet phldrT="[Texte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fr-FR" sz="4000" b="1" dirty="0">
              <a:latin typeface="+mj-lt"/>
            </a:rPr>
            <a:t>Architecture / Design du </a:t>
          </a:r>
          <a:r>
            <a:rPr lang="fr-FR" sz="4000" b="1" dirty="0" err="1">
              <a:latin typeface="+mj-lt"/>
            </a:rPr>
            <a:t>systéme</a:t>
          </a:r>
          <a:endParaRPr lang="fr-FR" sz="4000" b="1" dirty="0">
            <a:latin typeface="+mj-lt"/>
          </a:endParaRPr>
        </a:p>
      </dgm:t>
    </dgm:pt>
    <dgm:pt modelId="{60808CA7-8D90-4A89-AF47-76775406CF06}" type="sibTrans" cxnId="{E1A3BF0B-2672-457D-B9B6-9A1E546022D9}">
      <dgm:prSet/>
      <dgm:spPr/>
      <dgm:t>
        <a:bodyPr/>
        <a:lstStyle/>
        <a:p>
          <a:endParaRPr lang="fr-FR"/>
        </a:p>
      </dgm:t>
    </dgm:pt>
    <dgm:pt modelId="{4BBB815F-59E4-467C-BABF-56BA28819122}" type="parTrans" cxnId="{E1A3BF0B-2672-457D-B9B6-9A1E546022D9}">
      <dgm:prSet/>
      <dgm:spPr/>
      <dgm:t>
        <a:bodyPr/>
        <a:lstStyle/>
        <a:p>
          <a:endParaRPr lang="fr-FR"/>
        </a:p>
      </dgm:t>
    </dgm:pt>
    <dgm:pt modelId="{70D9B6AE-1DA2-421A-8A55-5EABD8BB18D3}">
      <dgm:prSet phldrT="[Texte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fr-FR" sz="4000" b="1" dirty="0">
              <a:latin typeface="+mj-lt"/>
            </a:rPr>
            <a:t>Etapes à venir </a:t>
          </a:r>
        </a:p>
      </dgm:t>
    </dgm:pt>
    <dgm:pt modelId="{C4C95CA3-8A79-4A95-AFBC-7F9931875417}" type="parTrans" cxnId="{7F8F9C5D-0D0B-4455-9B66-6C2735031D09}">
      <dgm:prSet/>
      <dgm:spPr/>
      <dgm:t>
        <a:bodyPr/>
        <a:lstStyle/>
        <a:p>
          <a:endParaRPr lang="fr-FR"/>
        </a:p>
      </dgm:t>
    </dgm:pt>
    <dgm:pt modelId="{72DC6770-D636-4C48-84C8-33EBC69E3A2C}" type="sibTrans" cxnId="{7F8F9C5D-0D0B-4455-9B66-6C2735031D09}">
      <dgm:prSet/>
      <dgm:spPr/>
      <dgm:t>
        <a:bodyPr/>
        <a:lstStyle/>
        <a:p>
          <a:endParaRPr lang="fr-FR"/>
        </a:p>
      </dgm:t>
    </dgm:pt>
    <dgm:pt modelId="{0E3AEDDF-99FF-45B1-8645-5626B475436A}">
      <dgm:prSet phldrT="[Texte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fr-FR" sz="4000" b="1" dirty="0">
              <a:latin typeface="+mj-lt"/>
            </a:rPr>
            <a:t>Questions / remarques</a:t>
          </a:r>
        </a:p>
      </dgm:t>
    </dgm:pt>
    <dgm:pt modelId="{66D76C1B-B2C8-4D1D-8A80-A829BAEA60BE}" type="parTrans" cxnId="{E31A1225-4E3E-4EBD-BEF4-CECBFD6BAC8B}">
      <dgm:prSet/>
      <dgm:spPr/>
      <dgm:t>
        <a:bodyPr/>
        <a:lstStyle/>
        <a:p>
          <a:endParaRPr lang="fr-FR"/>
        </a:p>
      </dgm:t>
    </dgm:pt>
    <dgm:pt modelId="{DD84787E-C254-4081-9FA1-20E7DD89EA6F}" type="sibTrans" cxnId="{E31A1225-4E3E-4EBD-BEF4-CECBFD6BAC8B}">
      <dgm:prSet/>
      <dgm:spPr/>
      <dgm:t>
        <a:bodyPr/>
        <a:lstStyle/>
        <a:p>
          <a:endParaRPr lang="fr-FR"/>
        </a:p>
      </dgm:t>
    </dgm:pt>
    <dgm:pt modelId="{6C2B12BA-20CF-42DA-A996-1B4D82F90A16}" type="pres">
      <dgm:prSet presAssocID="{E0828166-8493-4DA2-A752-EFBBED17798B}" presName="Name0" presStyleCnt="0">
        <dgm:presLayoutVars>
          <dgm:chMax val="7"/>
          <dgm:chPref val="7"/>
          <dgm:dir/>
        </dgm:presLayoutVars>
      </dgm:prSet>
      <dgm:spPr/>
    </dgm:pt>
    <dgm:pt modelId="{D89EF6D1-894B-46D3-A460-E2F855987838}" type="pres">
      <dgm:prSet presAssocID="{E0828166-8493-4DA2-A752-EFBBED17798B}" presName="Name1" presStyleCnt="0"/>
      <dgm:spPr/>
    </dgm:pt>
    <dgm:pt modelId="{382CC303-53CD-4DB4-B1ED-9A43205B5B9A}" type="pres">
      <dgm:prSet presAssocID="{E0828166-8493-4DA2-A752-EFBBED17798B}" presName="cycle" presStyleCnt="0"/>
      <dgm:spPr/>
    </dgm:pt>
    <dgm:pt modelId="{03E8D3A4-98BF-4E01-8A95-B208C8C8872A}" type="pres">
      <dgm:prSet presAssocID="{E0828166-8493-4DA2-A752-EFBBED17798B}" presName="srcNode" presStyleLbl="node1" presStyleIdx="0" presStyleCnt="6"/>
      <dgm:spPr/>
    </dgm:pt>
    <dgm:pt modelId="{0788D941-EAA3-47A9-B6BA-F5F4102FD7A7}" type="pres">
      <dgm:prSet presAssocID="{E0828166-8493-4DA2-A752-EFBBED17798B}" presName="conn" presStyleLbl="parChTrans1D2" presStyleIdx="0" presStyleCnt="1"/>
      <dgm:spPr/>
    </dgm:pt>
    <dgm:pt modelId="{DB81C3A5-3123-49EB-8852-874F1EFD9EAB}" type="pres">
      <dgm:prSet presAssocID="{E0828166-8493-4DA2-A752-EFBBED17798B}" presName="extraNode" presStyleLbl="node1" presStyleIdx="0" presStyleCnt="6"/>
      <dgm:spPr/>
    </dgm:pt>
    <dgm:pt modelId="{941660C1-57F8-44D2-BA26-4AB0A24E8610}" type="pres">
      <dgm:prSet presAssocID="{E0828166-8493-4DA2-A752-EFBBED17798B}" presName="dstNode" presStyleLbl="node1" presStyleIdx="0" presStyleCnt="6"/>
      <dgm:spPr/>
    </dgm:pt>
    <dgm:pt modelId="{D7B4E7F4-492E-42FD-9505-F1BF85D6791D}" type="pres">
      <dgm:prSet presAssocID="{824220FB-430E-475C-A4EC-251D8BE07969}" presName="text_1" presStyleLbl="node1" presStyleIdx="0" presStyleCnt="6">
        <dgm:presLayoutVars>
          <dgm:bulletEnabled val="1"/>
        </dgm:presLayoutVars>
      </dgm:prSet>
      <dgm:spPr/>
    </dgm:pt>
    <dgm:pt modelId="{8068CC5F-E3A0-4B1F-A364-C316F7168C89}" type="pres">
      <dgm:prSet presAssocID="{824220FB-430E-475C-A4EC-251D8BE07969}" presName="accent_1" presStyleCnt="0"/>
      <dgm:spPr/>
    </dgm:pt>
    <dgm:pt modelId="{D1C2A082-6488-44BC-9E98-9BC98EBF97DF}" type="pres">
      <dgm:prSet presAssocID="{824220FB-430E-475C-A4EC-251D8BE07969}" presName="accentRepeatNode" presStyleLbl="solidFgAcc1" presStyleIdx="0" presStyleCnt="6" custLinFactNeighborX="-1925" custLinFactNeighborY="-3305"/>
      <dgm:spPr>
        <a:solidFill>
          <a:schemeClr val="accent6">
            <a:lumMod val="40000"/>
            <a:lumOff val="60000"/>
          </a:schemeClr>
        </a:solidFill>
      </dgm:spPr>
    </dgm:pt>
    <dgm:pt modelId="{EF12AE24-C49C-4250-8989-40CD7A55714B}" type="pres">
      <dgm:prSet presAssocID="{4D69EC8D-4845-4168-8C51-9BD5AFF17535}" presName="text_2" presStyleLbl="node1" presStyleIdx="1" presStyleCnt="6" custLinFactNeighborX="756" custLinFactNeighborY="-3494">
        <dgm:presLayoutVars>
          <dgm:bulletEnabled val="1"/>
        </dgm:presLayoutVars>
      </dgm:prSet>
      <dgm:spPr/>
    </dgm:pt>
    <dgm:pt modelId="{336469DE-A57E-4AA6-AA60-64597473B7E6}" type="pres">
      <dgm:prSet presAssocID="{4D69EC8D-4845-4168-8C51-9BD5AFF17535}" presName="accent_2" presStyleCnt="0"/>
      <dgm:spPr/>
    </dgm:pt>
    <dgm:pt modelId="{62C0C55A-864D-4EEF-B808-216B6ABC9988}" type="pres">
      <dgm:prSet presAssocID="{4D69EC8D-4845-4168-8C51-9BD5AFF17535}" presName="accentRepeatNode" presStyleLbl="solidFgAcc1" presStyleIdx="1" presStyleCnt="6"/>
      <dgm:spPr>
        <a:solidFill>
          <a:schemeClr val="accent6">
            <a:lumMod val="40000"/>
            <a:lumOff val="60000"/>
          </a:schemeClr>
        </a:solidFill>
      </dgm:spPr>
    </dgm:pt>
    <dgm:pt modelId="{64E3A360-671A-4B78-A1DA-FB2A1ACA3EAB}" type="pres">
      <dgm:prSet presAssocID="{3E98AF2B-387C-4D13-A3BA-C566032DE90A}" presName="text_3" presStyleLbl="node1" presStyleIdx="2" presStyleCnt="6" custLinFactNeighborX="777" custLinFactNeighborY="-3494">
        <dgm:presLayoutVars>
          <dgm:bulletEnabled val="1"/>
        </dgm:presLayoutVars>
      </dgm:prSet>
      <dgm:spPr/>
    </dgm:pt>
    <dgm:pt modelId="{2EDDCCB6-9916-4024-B43B-993B46A1CA50}" type="pres">
      <dgm:prSet presAssocID="{3E98AF2B-387C-4D13-A3BA-C566032DE90A}" presName="accent_3" presStyleCnt="0"/>
      <dgm:spPr/>
    </dgm:pt>
    <dgm:pt modelId="{FC8748ED-5E77-4888-8797-CDABAE78C1FB}" type="pres">
      <dgm:prSet presAssocID="{3E98AF2B-387C-4D13-A3BA-C566032DE90A}" presName="accentRepeatNode" presStyleLbl="solidFgAcc1" presStyleIdx="2" presStyleCnt="6"/>
      <dgm:spPr>
        <a:solidFill>
          <a:schemeClr val="accent6">
            <a:lumMod val="40000"/>
            <a:lumOff val="60000"/>
          </a:schemeClr>
        </a:solidFill>
      </dgm:spPr>
    </dgm:pt>
    <dgm:pt modelId="{8F00C43A-EA20-4E6C-AFAA-82F916B88348}" type="pres">
      <dgm:prSet presAssocID="{65442639-ED67-4D9A-A304-5A67286C6C37}" presName="text_4" presStyleLbl="node1" presStyleIdx="3" presStyleCnt="6" custLinFactNeighborX="441" custLinFactNeighborY="1479">
        <dgm:presLayoutVars>
          <dgm:bulletEnabled val="1"/>
        </dgm:presLayoutVars>
      </dgm:prSet>
      <dgm:spPr/>
    </dgm:pt>
    <dgm:pt modelId="{3BC7457A-1E48-4478-A3AB-3D1F1781E56B}" type="pres">
      <dgm:prSet presAssocID="{65442639-ED67-4D9A-A304-5A67286C6C37}" presName="accent_4" presStyleCnt="0"/>
      <dgm:spPr/>
    </dgm:pt>
    <dgm:pt modelId="{297BC046-1DDF-4823-AEC0-5253AF00080E}" type="pres">
      <dgm:prSet presAssocID="{65442639-ED67-4D9A-A304-5A67286C6C37}" presName="accentRepeatNode" presStyleLbl="solidFgAcc1" presStyleIdx="3" presStyleCnt="6"/>
      <dgm:spPr>
        <a:solidFill>
          <a:schemeClr val="accent6">
            <a:lumMod val="40000"/>
            <a:lumOff val="60000"/>
          </a:schemeClr>
        </a:solidFill>
      </dgm:spPr>
    </dgm:pt>
    <dgm:pt modelId="{CB4AA7F7-B130-4583-941C-1CD6904F91F8}" type="pres">
      <dgm:prSet presAssocID="{70D9B6AE-1DA2-421A-8A55-5EABD8BB18D3}" presName="text_5" presStyleLbl="node1" presStyleIdx="4" presStyleCnt="6" custLinFactNeighborX="429" custLinFactNeighborY="1479">
        <dgm:presLayoutVars>
          <dgm:bulletEnabled val="1"/>
        </dgm:presLayoutVars>
      </dgm:prSet>
      <dgm:spPr/>
    </dgm:pt>
    <dgm:pt modelId="{06971D1F-91C7-46AA-8997-0A20E5F63347}" type="pres">
      <dgm:prSet presAssocID="{70D9B6AE-1DA2-421A-8A55-5EABD8BB18D3}" presName="accent_5" presStyleCnt="0"/>
      <dgm:spPr/>
    </dgm:pt>
    <dgm:pt modelId="{D57F22AC-B80E-4E1A-BDBA-522D7C1D74E5}" type="pres">
      <dgm:prSet presAssocID="{70D9B6AE-1DA2-421A-8A55-5EABD8BB18D3}" presName="accentRepeatNode" presStyleLbl="solidFgAcc1" presStyleIdx="4" presStyleCnt="6"/>
      <dgm:spPr>
        <a:solidFill>
          <a:schemeClr val="accent6">
            <a:lumMod val="40000"/>
            <a:lumOff val="60000"/>
          </a:schemeClr>
        </a:solidFill>
      </dgm:spPr>
    </dgm:pt>
    <dgm:pt modelId="{C1143A13-4727-49DE-8672-A476C7164114}" type="pres">
      <dgm:prSet presAssocID="{0E3AEDDF-99FF-45B1-8645-5626B475436A}" presName="text_6" presStyleLbl="node1" presStyleIdx="5" presStyleCnt="6" custLinFactNeighborX="404" custLinFactNeighborY="1479">
        <dgm:presLayoutVars>
          <dgm:bulletEnabled val="1"/>
        </dgm:presLayoutVars>
      </dgm:prSet>
      <dgm:spPr/>
    </dgm:pt>
    <dgm:pt modelId="{4448EA7D-3008-4219-ACAB-E883D53C5673}" type="pres">
      <dgm:prSet presAssocID="{0E3AEDDF-99FF-45B1-8645-5626B475436A}" presName="accent_6" presStyleCnt="0"/>
      <dgm:spPr/>
    </dgm:pt>
    <dgm:pt modelId="{57BEAAB6-926A-4AC0-A6A2-3E4F2F8C4E25}" type="pres">
      <dgm:prSet presAssocID="{0E3AEDDF-99FF-45B1-8645-5626B475436A}" presName="accentRepeatNode" presStyleLbl="solidFgAcc1" presStyleIdx="5" presStyleCnt="6"/>
      <dgm:spPr>
        <a:solidFill>
          <a:schemeClr val="accent6">
            <a:lumMod val="40000"/>
            <a:lumOff val="60000"/>
          </a:schemeClr>
        </a:solidFill>
      </dgm:spPr>
    </dgm:pt>
  </dgm:ptLst>
  <dgm:cxnLst>
    <dgm:cxn modelId="{B0231B07-C1AC-405B-B769-E7645985544C}" type="presOf" srcId="{A95C5C92-1EEA-431E-A60E-7008CD07E584}" destId="{0788D941-EAA3-47A9-B6BA-F5F4102FD7A7}" srcOrd="0" destOrd="0" presId="urn:microsoft.com/office/officeart/2008/layout/VerticalCurvedList"/>
    <dgm:cxn modelId="{E1A3BF0B-2672-457D-B9B6-9A1E546022D9}" srcId="{E0828166-8493-4DA2-A752-EFBBED17798B}" destId="{4D69EC8D-4845-4168-8C51-9BD5AFF17535}" srcOrd="1" destOrd="0" parTransId="{4BBB815F-59E4-467C-BABF-56BA28819122}" sibTransId="{60808CA7-8D90-4A89-AF47-76775406CF06}"/>
    <dgm:cxn modelId="{81404F1F-9773-4457-BB4D-EED6B98D6CA7}" type="presOf" srcId="{E0828166-8493-4DA2-A752-EFBBED17798B}" destId="{6C2B12BA-20CF-42DA-A996-1B4D82F90A16}" srcOrd="0" destOrd="0" presId="urn:microsoft.com/office/officeart/2008/layout/VerticalCurvedList"/>
    <dgm:cxn modelId="{E31A1225-4E3E-4EBD-BEF4-CECBFD6BAC8B}" srcId="{E0828166-8493-4DA2-A752-EFBBED17798B}" destId="{0E3AEDDF-99FF-45B1-8645-5626B475436A}" srcOrd="5" destOrd="0" parTransId="{66D76C1B-B2C8-4D1D-8A80-A829BAEA60BE}" sibTransId="{DD84787E-C254-4081-9FA1-20E7DD89EA6F}"/>
    <dgm:cxn modelId="{C9687E26-7B17-45A4-9DF4-443F04E126A1}" type="presOf" srcId="{4D69EC8D-4845-4168-8C51-9BD5AFF17535}" destId="{EF12AE24-C49C-4250-8989-40CD7A55714B}" srcOrd="0" destOrd="0" presId="urn:microsoft.com/office/officeart/2008/layout/VerticalCurvedList"/>
    <dgm:cxn modelId="{B3786135-42DB-41CF-97E6-7A72E42D8D11}" srcId="{E0828166-8493-4DA2-A752-EFBBED17798B}" destId="{824220FB-430E-475C-A4EC-251D8BE07969}" srcOrd="0" destOrd="0" parTransId="{E18165C0-F569-498E-AD33-9D2B2F593F68}" sibTransId="{A95C5C92-1EEA-431E-A60E-7008CD07E584}"/>
    <dgm:cxn modelId="{7F8F9C5D-0D0B-4455-9B66-6C2735031D09}" srcId="{E0828166-8493-4DA2-A752-EFBBED17798B}" destId="{70D9B6AE-1DA2-421A-8A55-5EABD8BB18D3}" srcOrd="4" destOrd="0" parTransId="{C4C95CA3-8A79-4A95-AFBC-7F9931875417}" sibTransId="{72DC6770-D636-4C48-84C8-33EBC69E3A2C}"/>
    <dgm:cxn modelId="{D13F3164-4FA5-415C-BEC7-F684732CDDC1}" type="presOf" srcId="{70D9B6AE-1DA2-421A-8A55-5EABD8BB18D3}" destId="{CB4AA7F7-B130-4583-941C-1CD6904F91F8}" srcOrd="0" destOrd="0" presId="urn:microsoft.com/office/officeart/2008/layout/VerticalCurvedList"/>
    <dgm:cxn modelId="{16531E47-DE12-45E1-9ABB-DF0170F2918B}" srcId="{E0828166-8493-4DA2-A752-EFBBED17798B}" destId="{65442639-ED67-4D9A-A304-5A67286C6C37}" srcOrd="3" destOrd="0" parTransId="{74C3F3BE-15A7-48ED-9662-95A2DD5ABA4B}" sibTransId="{4F03B4AA-F19B-421B-8339-27222C563A7D}"/>
    <dgm:cxn modelId="{D6CD6755-7B23-41F3-8490-B2E560AC2932}" type="presOf" srcId="{65442639-ED67-4D9A-A304-5A67286C6C37}" destId="{8F00C43A-EA20-4E6C-AFAA-82F916B88348}" srcOrd="0" destOrd="0" presId="urn:microsoft.com/office/officeart/2008/layout/VerticalCurvedList"/>
    <dgm:cxn modelId="{AA611BAA-6AEE-41A9-8308-6E5ECA7E15A9}" srcId="{E0828166-8493-4DA2-A752-EFBBED17798B}" destId="{3E98AF2B-387C-4D13-A3BA-C566032DE90A}" srcOrd="2" destOrd="0" parTransId="{616CF281-51FE-4786-8526-4697EA1F3055}" sibTransId="{B29C0B90-72EF-4C13-AC39-C07028C557AF}"/>
    <dgm:cxn modelId="{52D2CBD9-8532-4BA9-BE68-906D3A7064A5}" type="presOf" srcId="{3E98AF2B-387C-4D13-A3BA-C566032DE90A}" destId="{64E3A360-671A-4B78-A1DA-FB2A1ACA3EAB}" srcOrd="0" destOrd="0" presId="urn:microsoft.com/office/officeart/2008/layout/VerticalCurvedList"/>
    <dgm:cxn modelId="{483B5FDA-3FC4-45C0-BE77-DFE64D062C1A}" type="presOf" srcId="{0E3AEDDF-99FF-45B1-8645-5626B475436A}" destId="{C1143A13-4727-49DE-8672-A476C7164114}" srcOrd="0" destOrd="0" presId="urn:microsoft.com/office/officeart/2008/layout/VerticalCurvedList"/>
    <dgm:cxn modelId="{2CC235DE-3255-4265-AD11-81A18AA3CC3B}" type="presOf" srcId="{824220FB-430E-475C-A4EC-251D8BE07969}" destId="{D7B4E7F4-492E-42FD-9505-F1BF85D6791D}" srcOrd="0" destOrd="0" presId="urn:microsoft.com/office/officeart/2008/layout/VerticalCurvedList"/>
    <dgm:cxn modelId="{5E2EBF15-6F8A-4E83-BA61-4441267D2A05}" type="presParOf" srcId="{6C2B12BA-20CF-42DA-A996-1B4D82F90A16}" destId="{D89EF6D1-894B-46D3-A460-E2F855987838}" srcOrd="0" destOrd="0" presId="urn:microsoft.com/office/officeart/2008/layout/VerticalCurvedList"/>
    <dgm:cxn modelId="{CF9B81CE-958C-469C-95A0-17ECC8293769}" type="presParOf" srcId="{D89EF6D1-894B-46D3-A460-E2F855987838}" destId="{382CC303-53CD-4DB4-B1ED-9A43205B5B9A}" srcOrd="0" destOrd="0" presId="urn:microsoft.com/office/officeart/2008/layout/VerticalCurvedList"/>
    <dgm:cxn modelId="{63C46842-D263-4FAB-9706-00B578F2034A}" type="presParOf" srcId="{382CC303-53CD-4DB4-B1ED-9A43205B5B9A}" destId="{03E8D3A4-98BF-4E01-8A95-B208C8C8872A}" srcOrd="0" destOrd="0" presId="urn:microsoft.com/office/officeart/2008/layout/VerticalCurvedList"/>
    <dgm:cxn modelId="{4FB2361E-6118-461C-A338-D64B0D875028}" type="presParOf" srcId="{382CC303-53CD-4DB4-B1ED-9A43205B5B9A}" destId="{0788D941-EAA3-47A9-B6BA-F5F4102FD7A7}" srcOrd="1" destOrd="0" presId="urn:microsoft.com/office/officeart/2008/layout/VerticalCurvedList"/>
    <dgm:cxn modelId="{07F6D20E-3B29-409A-850F-E5559233CBDD}" type="presParOf" srcId="{382CC303-53CD-4DB4-B1ED-9A43205B5B9A}" destId="{DB81C3A5-3123-49EB-8852-874F1EFD9EAB}" srcOrd="2" destOrd="0" presId="urn:microsoft.com/office/officeart/2008/layout/VerticalCurvedList"/>
    <dgm:cxn modelId="{ABEC2E66-63BE-4804-8675-1C043EB6BFF5}" type="presParOf" srcId="{382CC303-53CD-4DB4-B1ED-9A43205B5B9A}" destId="{941660C1-57F8-44D2-BA26-4AB0A24E8610}" srcOrd="3" destOrd="0" presId="urn:microsoft.com/office/officeart/2008/layout/VerticalCurvedList"/>
    <dgm:cxn modelId="{11E71996-5CD4-4F20-8DE2-3E441BEEDED9}" type="presParOf" srcId="{D89EF6D1-894B-46D3-A460-E2F855987838}" destId="{D7B4E7F4-492E-42FD-9505-F1BF85D6791D}" srcOrd="1" destOrd="0" presId="urn:microsoft.com/office/officeart/2008/layout/VerticalCurvedList"/>
    <dgm:cxn modelId="{AA9D4FAE-1069-449E-BA34-F3013C2B5B27}" type="presParOf" srcId="{D89EF6D1-894B-46D3-A460-E2F855987838}" destId="{8068CC5F-E3A0-4B1F-A364-C316F7168C89}" srcOrd="2" destOrd="0" presId="urn:microsoft.com/office/officeart/2008/layout/VerticalCurvedList"/>
    <dgm:cxn modelId="{103119A8-B0E1-407C-87A3-0494F81800F1}" type="presParOf" srcId="{8068CC5F-E3A0-4B1F-A364-C316F7168C89}" destId="{D1C2A082-6488-44BC-9E98-9BC98EBF97DF}" srcOrd="0" destOrd="0" presId="urn:microsoft.com/office/officeart/2008/layout/VerticalCurvedList"/>
    <dgm:cxn modelId="{8C8D5C1E-ED5A-43E6-A061-B2328E54656D}" type="presParOf" srcId="{D89EF6D1-894B-46D3-A460-E2F855987838}" destId="{EF12AE24-C49C-4250-8989-40CD7A55714B}" srcOrd="3" destOrd="0" presId="urn:microsoft.com/office/officeart/2008/layout/VerticalCurvedList"/>
    <dgm:cxn modelId="{A76A3550-3BA1-4083-8FAE-2F4927801E28}" type="presParOf" srcId="{D89EF6D1-894B-46D3-A460-E2F855987838}" destId="{336469DE-A57E-4AA6-AA60-64597473B7E6}" srcOrd="4" destOrd="0" presId="urn:microsoft.com/office/officeart/2008/layout/VerticalCurvedList"/>
    <dgm:cxn modelId="{19191571-FE95-41D1-A1A9-FF6194AE0B11}" type="presParOf" srcId="{336469DE-A57E-4AA6-AA60-64597473B7E6}" destId="{62C0C55A-864D-4EEF-B808-216B6ABC9988}" srcOrd="0" destOrd="0" presId="urn:microsoft.com/office/officeart/2008/layout/VerticalCurvedList"/>
    <dgm:cxn modelId="{9D06D404-0372-4035-B2D5-AF90E399802B}" type="presParOf" srcId="{D89EF6D1-894B-46D3-A460-E2F855987838}" destId="{64E3A360-671A-4B78-A1DA-FB2A1ACA3EAB}" srcOrd="5" destOrd="0" presId="urn:microsoft.com/office/officeart/2008/layout/VerticalCurvedList"/>
    <dgm:cxn modelId="{A3AD5F78-E097-4775-9D23-12A906DCCC31}" type="presParOf" srcId="{D89EF6D1-894B-46D3-A460-E2F855987838}" destId="{2EDDCCB6-9916-4024-B43B-993B46A1CA50}" srcOrd="6" destOrd="0" presId="urn:microsoft.com/office/officeart/2008/layout/VerticalCurvedList"/>
    <dgm:cxn modelId="{F951A292-FDC6-4931-9FA0-392FCFD0D1AB}" type="presParOf" srcId="{2EDDCCB6-9916-4024-B43B-993B46A1CA50}" destId="{FC8748ED-5E77-4888-8797-CDABAE78C1FB}" srcOrd="0" destOrd="0" presId="urn:microsoft.com/office/officeart/2008/layout/VerticalCurvedList"/>
    <dgm:cxn modelId="{E885FFD5-77AC-446A-9F21-5189D106D857}" type="presParOf" srcId="{D89EF6D1-894B-46D3-A460-E2F855987838}" destId="{8F00C43A-EA20-4E6C-AFAA-82F916B88348}" srcOrd="7" destOrd="0" presId="urn:microsoft.com/office/officeart/2008/layout/VerticalCurvedList"/>
    <dgm:cxn modelId="{4872C18D-B929-46CF-8603-AB61657F4F30}" type="presParOf" srcId="{D89EF6D1-894B-46D3-A460-E2F855987838}" destId="{3BC7457A-1E48-4478-A3AB-3D1F1781E56B}" srcOrd="8" destOrd="0" presId="urn:microsoft.com/office/officeart/2008/layout/VerticalCurvedList"/>
    <dgm:cxn modelId="{E5AA522E-7B71-4724-BB50-5A4CF4A56140}" type="presParOf" srcId="{3BC7457A-1E48-4478-A3AB-3D1F1781E56B}" destId="{297BC046-1DDF-4823-AEC0-5253AF00080E}" srcOrd="0" destOrd="0" presId="urn:microsoft.com/office/officeart/2008/layout/VerticalCurvedList"/>
    <dgm:cxn modelId="{87086EEF-B12B-4FF7-B64E-8B3028E0FBB4}" type="presParOf" srcId="{D89EF6D1-894B-46D3-A460-E2F855987838}" destId="{CB4AA7F7-B130-4583-941C-1CD6904F91F8}" srcOrd="9" destOrd="0" presId="urn:microsoft.com/office/officeart/2008/layout/VerticalCurvedList"/>
    <dgm:cxn modelId="{023C4BCA-6D5B-4378-914D-196AD5A6ADAA}" type="presParOf" srcId="{D89EF6D1-894B-46D3-A460-E2F855987838}" destId="{06971D1F-91C7-46AA-8997-0A20E5F63347}" srcOrd="10" destOrd="0" presId="urn:microsoft.com/office/officeart/2008/layout/VerticalCurvedList"/>
    <dgm:cxn modelId="{546CA788-A72D-46E2-AA38-C162D41F4E2B}" type="presParOf" srcId="{06971D1F-91C7-46AA-8997-0A20E5F63347}" destId="{D57F22AC-B80E-4E1A-BDBA-522D7C1D74E5}" srcOrd="0" destOrd="0" presId="urn:microsoft.com/office/officeart/2008/layout/VerticalCurvedList"/>
    <dgm:cxn modelId="{0F78B7B3-BC90-4B3B-9621-D2D9088C8655}" type="presParOf" srcId="{D89EF6D1-894B-46D3-A460-E2F855987838}" destId="{C1143A13-4727-49DE-8672-A476C7164114}" srcOrd="11" destOrd="0" presId="urn:microsoft.com/office/officeart/2008/layout/VerticalCurvedList"/>
    <dgm:cxn modelId="{AB5880FB-BDDC-499A-B56B-A5908A0B47A2}" type="presParOf" srcId="{D89EF6D1-894B-46D3-A460-E2F855987838}" destId="{4448EA7D-3008-4219-ACAB-E883D53C5673}" srcOrd="12" destOrd="0" presId="urn:microsoft.com/office/officeart/2008/layout/VerticalCurvedList"/>
    <dgm:cxn modelId="{3D5847ED-3AAB-4BE0-BD49-9989128B71EA}" type="presParOf" srcId="{4448EA7D-3008-4219-ACAB-E883D53C5673}" destId="{57BEAAB6-926A-4AC0-A6A2-3E4F2F8C4E2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8D941-EAA3-47A9-B6BA-F5F4102FD7A7}">
      <dsp:nvSpPr>
        <dsp:cNvPr id="0" name=""/>
        <dsp:cNvSpPr/>
      </dsp:nvSpPr>
      <dsp:spPr>
        <a:xfrm>
          <a:off x="-7353213" y="-1123988"/>
          <a:ext cx="8751400" cy="8751400"/>
        </a:xfrm>
        <a:prstGeom prst="blockArc">
          <a:avLst>
            <a:gd name="adj1" fmla="val 18900000"/>
            <a:gd name="adj2" fmla="val 2700000"/>
            <a:gd name="adj3" fmla="val 247"/>
          </a:avLst>
        </a:prstGeom>
        <a:noFill/>
        <a:ln w="952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4E7F4-492E-42FD-9505-F1BF85D6791D}">
      <dsp:nvSpPr>
        <dsp:cNvPr id="0" name=""/>
        <dsp:cNvSpPr/>
      </dsp:nvSpPr>
      <dsp:spPr>
        <a:xfrm>
          <a:off x="520599" y="342470"/>
          <a:ext cx="9826127" cy="684680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3465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>
              <a:latin typeface="+mj-lt"/>
              <a:cs typeface="Times New Roman" panose="02020603050405020304" pitchFamily="18" charset="0"/>
            </a:rPr>
            <a:t>Contexte</a:t>
          </a:r>
          <a:r>
            <a:rPr lang="en-US" sz="4000" b="1" kern="1200" dirty="0">
              <a:latin typeface="+mj-lt"/>
              <a:cs typeface="Times New Roman" panose="02020603050405020304" pitchFamily="18" charset="0"/>
            </a:rPr>
            <a:t> et </a:t>
          </a:r>
          <a:r>
            <a:rPr lang="en-US" sz="4000" b="1" kern="1200" dirty="0" err="1">
              <a:latin typeface="+mj-lt"/>
              <a:cs typeface="Times New Roman" panose="02020603050405020304" pitchFamily="18" charset="0"/>
            </a:rPr>
            <a:t>problématique</a:t>
          </a:r>
          <a:endParaRPr lang="fr-FR" sz="4000" b="1" kern="1200" dirty="0">
            <a:latin typeface="+mj-lt"/>
          </a:endParaRPr>
        </a:p>
      </dsp:txBody>
      <dsp:txXfrm>
        <a:off x="520599" y="342470"/>
        <a:ext cx="9826127" cy="684680"/>
      </dsp:txXfrm>
    </dsp:sp>
    <dsp:sp modelId="{D1C2A082-6488-44BC-9E98-9BC98EBF97DF}">
      <dsp:nvSpPr>
        <dsp:cNvPr id="0" name=""/>
        <dsp:cNvSpPr/>
      </dsp:nvSpPr>
      <dsp:spPr>
        <a:xfrm>
          <a:off x="76198" y="228599"/>
          <a:ext cx="855850" cy="855850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2AE24-C49C-4250-8989-40CD7A55714B}">
      <dsp:nvSpPr>
        <dsp:cNvPr id="0" name=""/>
        <dsp:cNvSpPr/>
      </dsp:nvSpPr>
      <dsp:spPr>
        <a:xfrm>
          <a:off x="1153823" y="1345438"/>
          <a:ext cx="9262930" cy="684680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3465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b="1" kern="1200" dirty="0">
              <a:latin typeface="+mj-lt"/>
            </a:rPr>
            <a:t>Architecture / Design du </a:t>
          </a:r>
          <a:r>
            <a:rPr lang="fr-FR" sz="4000" b="1" kern="1200" dirty="0" err="1">
              <a:latin typeface="+mj-lt"/>
            </a:rPr>
            <a:t>systéme</a:t>
          </a:r>
          <a:endParaRPr lang="fr-FR" sz="4000" b="1" kern="1200" dirty="0">
            <a:latin typeface="+mj-lt"/>
          </a:endParaRPr>
        </a:p>
      </dsp:txBody>
      <dsp:txXfrm>
        <a:off x="1153823" y="1345438"/>
        <a:ext cx="9262930" cy="684680"/>
      </dsp:txXfrm>
    </dsp:sp>
    <dsp:sp modelId="{62C0C55A-864D-4EEF-B808-216B6ABC9988}">
      <dsp:nvSpPr>
        <dsp:cNvPr id="0" name=""/>
        <dsp:cNvSpPr/>
      </dsp:nvSpPr>
      <dsp:spPr>
        <a:xfrm>
          <a:off x="655870" y="1283775"/>
          <a:ext cx="855850" cy="855850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A360-671A-4B78-A1DA-FB2A1ACA3EAB}">
      <dsp:nvSpPr>
        <dsp:cNvPr id="0" name=""/>
        <dsp:cNvSpPr/>
      </dsp:nvSpPr>
      <dsp:spPr>
        <a:xfrm>
          <a:off x="1411302" y="2372328"/>
          <a:ext cx="9005395" cy="684680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3465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+mj-lt"/>
              <a:cs typeface="Times New Roman" panose="02020603050405020304" pitchFamily="18" charset="0"/>
            </a:rPr>
            <a:t>Travail </a:t>
          </a:r>
          <a:r>
            <a:rPr lang="en-US" sz="4000" b="1" kern="1200" dirty="0" err="1">
              <a:latin typeface="+mj-lt"/>
              <a:cs typeface="Times New Roman" panose="02020603050405020304" pitchFamily="18" charset="0"/>
            </a:rPr>
            <a:t>réalisé</a:t>
          </a:r>
          <a:r>
            <a:rPr lang="en-US" sz="4000" b="1" kern="1200" dirty="0">
              <a:latin typeface="+mj-lt"/>
              <a:cs typeface="Times New Roman" panose="02020603050405020304" pitchFamily="18" charset="0"/>
            </a:rPr>
            <a:t> / </a:t>
          </a:r>
          <a:r>
            <a:rPr lang="en-US" sz="4000" b="1" kern="1200" dirty="0" err="1">
              <a:latin typeface="+mj-lt"/>
              <a:cs typeface="Times New Roman" panose="02020603050405020304" pitchFamily="18" charset="0"/>
            </a:rPr>
            <a:t>Avancement</a:t>
          </a:r>
          <a:endParaRPr lang="fr-FR" sz="4000" b="1" kern="1200" dirty="0">
            <a:latin typeface="+mj-lt"/>
          </a:endParaRPr>
        </a:p>
      </dsp:txBody>
      <dsp:txXfrm>
        <a:off x="1411302" y="2372328"/>
        <a:ext cx="9005395" cy="684680"/>
      </dsp:txXfrm>
    </dsp:sp>
    <dsp:sp modelId="{FC8748ED-5E77-4888-8797-CDABAE78C1FB}">
      <dsp:nvSpPr>
        <dsp:cNvPr id="0" name=""/>
        <dsp:cNvSpPr/>
      </dsp:nvSpPr>
      <dsp:spPr>
        <a:xfrm>
          <a:off x="913405" y="2310666"/>
          <a:ext cx="855850" cy="855850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0C43A-EA20-4E6C-AFAA-82F916B88348}">
      <dsp:nvSpPr>
        <dsp:cNvPr id="0" name=""/>
        <dsp:cNvSpPr/>
      </dsp:nvSpPr>
      <dsp:spPr>
        <a:xfrm>
          <a:off x="1381044" y="3432617"/>
          <a:ext cx="9005395" cy="684680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3465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>
              <a:latin typeface="+mj-lt"/>
              <a:cs typeface="Times New Roman" panose="02020603050405020304" pitchFamily="18" charset="0"/>
            </a:rPr>
            <a:t>Difficultés</a:t>
          </a:r>
          <a:r>
            <a:rPr lang="en-US" sz="4000" b="1" kern="1200" dirty="0">
              <a:latin typeface="+mj-lt"/>
              <a:cs typeface="Times New Roman" panose="02020603050405020304" pitchFamily="18" charset="0"/>
            </a:rPr>
            <a:t> </a:t>
          </a:r>
          <a:r>
            <a:rPr lang="en-US" sz="4000" b="1" kern="1200" dirty="0" err="1">
              <a:latin typeface="+mj-lt"/>
              <a:cs typeface="Times New Roman" panose="02020603050405020304" pitchFamily="18" charset="0"/>
            </a:rPr>
            <a:t>rencontées</a:t>
          </a:r>
          <a:endParaRPr lang="fr-FR" sz="4000" b="1" kern="1200" dirty="0">
            <a:latin typeface="+mj-lt"/>
          </a:endParaRPr>
        </a:p>
      </dsp:txBody>
      <dsp:txXfrm>
        <a:off x="1381044" y="3432617"/>
        <a:ext cx="9005395" cy="684680"/>
      </dsp:txXfrm>
    </dsp:sp>
    <dsp:sp modelId="{297BC046-1DDF-4823-AEC0-5253AF00080E}">
      <dsp:nvSpPr>
        <dsp:cNvPr id="0" name=""/>
        <dsp:cNvSpPr/>
      </dsp:nvSpPr>
      <dsp:spPr>
        <a:xfrm>
          <a:off x="913405" y="3336906"/>
          <a:ext cx="855850" cy="855850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4AA7F7-B130-4583-941C-1CD6904F91F8}">
      <dsp:nvSpPr>
        <dsp:cNvPr id="0" name=""/>
        <dsp:cNvSpPr/>
      </dsp:nvSpPr>
      <dsp:spPr>
        <a:xfrm>
          <a:off x="1123533" y="4459508"/>
          <a:ext cx="9262930" cy="684680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3465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b="1" kern="1200" dirty="0">
              <a:latin typeface="+mj-lt"/>
            </a:rPr>
            <a:t>Etapes à venir </a:t>
          </a:r>
        </a:p>
      </dsp:txBody>
      <dsp:txXfrm>
        <a:off x="1123533" y="4459508"/>
        <a:ext cx="9262930" cy="684680"/>
      </dsp:txXfrm>
    </dsp:sp>
    <dsp:sp modelId="{D57F22AC-B80E-4E1A-BDBA-522D7C1D74E5}">
      <dsp:nvSpPr>
        <dsp:cNvPr id="0" name=""/>
        <dsp:cNvSpPr/>
      </dsp:nvSpPr>
      <dsp:spPr>
        <a:xfrm>
          <a:off x="655870" y="4363796"/>
          <a:ext cx="855850" cy="855850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43A13-4727-49DE-8672-A476C7164114}">
      <dsp:nvSpPr>
        <dsp:cNvPr id="0" name=""/>
        <dsp:cNvSpPr/>
      </dsp:nvSpPr>
      <dsp:spPr>
        <a:xfrm>
          <a:off x="560296" y="5486398"/>
          <a:ext cx="9826127" cy="684680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3465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b="1" kern="1200" dirty="0">
              <a:latin typeface="+mj-lt"/>
            </a:rPr>
            <a:t>Questions / remarques</a:t>
          </a:r>
        </a:p>
      </dsp:txBody>
      <dsp:txXfrm>
        <a:off x="560296" y="5486398"/>
        <a:ext cx="9826127" cy="684680"/>
      </dsp:txXfrm>
    </dsp:sp>
    <dsp:sp modelId="{57BEAAB6-926A-4AC0-A6A2-3E4F2F8C4E25}">
      <dsp:nvSpPr>
        <dsp:cNvPr id="0" name=""/>
        <dsp:cNvSpPr/>
      </dsp:nvSpPr>
      <dsp:spPr>
        <a:xfrm>
          <a:off x="92673" y="5390687"/>
          <a:ext cx="855850" cy="855850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25939-E1DA-43DE-B90A-D23B44AB6210}" type="datetimeFigureOut">
              <a:rPr lang="fr-MA" smtClean="0"/>
              <a:t>22/05/2025</a:t>
            </a:fld>
            <a:endParaRPr lang="fr-M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43B22-F34F-44BE-8E46-DA88328CDF4B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12771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1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843673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10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84649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12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218361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13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737845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14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19002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15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512790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16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290848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17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080168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18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235182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19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138550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21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196789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2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04712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Introduction</a:t>
            </a:r>
            <a:r>
              <a:rPr lang="fr-FR" dirty="0"/>
              <a:t> Bonjour à tous, aujourd’hui nous allons aborder une transformation clé des réseaux d’entreprise : le passage de </a:t>
            </a:r>
            <a:r>
              <a:rPr lang="fr-FR" b="1" dirty="0"/>
              <a:t>MPLS</a:t>
            </a:r>
            <a:r>
              <a:rPr lang="fr-FR" dirty="0"/>
              <a:t> à </a:t>
            </a:r>
            <a:r>
              <a:rPr lang="fr-FR" b="1" dirty="0"/>
              <a:t>SD-WAN</a:t>
            </a:r>
            <a:r>
              <a:rPr lang="fr-FR" dirty="0"/>
              <a:t>. Nous verrons pourquoi MPLS atteint ses limites, comment SD-WAN révolutionne la connectivité et pourquoi </a:t>
            </a:r>
            <a:r>
              <a:rPr lang="fr-FR" b="1" dirty="0"/>
              <a:t>Fortinet Secure SD-WAN</a:t>
            </a:r>
            <a:r>
              <a:rPr lang="fr-FR" dirty="0"/>
              <a:t> est la solution idéale pour allier </a:t>
            </a:r>
            <a:r>
              <a:rPr lang="fr-FR" b="1" dirty="0"/>
              <a:t>performance et sécurité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3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692473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MPLS a longtemps été la référence pour interconnecter les sites distants, mais il présente plusieurs </a:t>
            </a:r>
            <a:r>
              <a:rPr lang="fr-FR" b="1" dirty="0"/>
              <a:t>limitations majeures</a:t>
            </a:r>
            <a:r>
              <a:rPr lang="fr-FR" dirty="0"/>
              <a:t> :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4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004485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5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880147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6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056061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7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076940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8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920431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9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05666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5ADA7-0504-4420-9560-37480552AD0E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AF744-F11F-4F5F-8526-3E5BE96CFD17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98D1-EA9B-4959-B47D-EFD357CEC168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3F4A-A0F7-4657-9BC6-24C42030B476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DA4C-0E49-44EE-B6D4-7D3A137F62FF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D2AC3-E5B6-4314-9D84-39D6C3B7D446}" type="datetime1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7CD82-0850-452A-A6BF-4876327C5DC7}" type="datetime1">
              <a:rPr lang="en-US" smtClean="0"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308E-0684-4F81-B5E3-000569D8DBD0}" type="datetime1">
              <a:rPr lang="en-US" smtClean="0"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55D2-7ED5-464D-AC94-3F09AB365DE7}" type="datetime1">
              <a:rPr lang="en-US" smtClean="0"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273C-23AB-4B86-A191-2FDB3A79479D}" type="datetime1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1A4F7-8E0C-403D-BCC3-247294174C6C}" type="datetime1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1EAE4-9413-47A8-8EB0-B97D6398840D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>
            <a:extLst>
              <a:ext uri="{FF2B5EF4-FFF2-40B4-BE49-F238E27FC236}">
                <a16:creationId xmlns:a16="http://schemas.microsoft.com/office/drawing/2014/main" id="{989D742F-76F9-4F10-B67B-E13F658403A4}"/>
              </a:ext>
            </a:extLst>
          </p:cNvPr>
          <p:cNvSpPr txBox="1"/>
          <p:nvPr/>
        </p:nvSpPr>
        <p:spPr>
          <a:xfrm>
            <a:off x="5510034" y="417374"/>
            <a:ext cx="7180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Royaume du Maroc</a:t>
            </a:r>
          </a:p>
          <a:p>
            <a:pPr algn="ctr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Université Sidi Mohamed ben Abdellah – Fès</a:t>
            </a:r>
          </a:p>
          <a:p>
            <a:pPr algn="ctr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ÉCOLE NATIONALE DES SCIENCES APPLIQUÉES DE Fès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2F4B543-E56C-4731-8032-B2F683C16736}"/>
              </a:ext>
            </a:extLst>
          </p:cNvPr>
          <p:cNvSpPr txBox="1"/>
          <p:nvPr/>
        </p:nvSpPr>
        <p:spPr>
          <a:xfrm>
            <a:off x="6702708" y="9680257"/>
            <a:ext cx="49558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Année universitaire: 2024/2025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6B6800-EE18-AAD5-4252-A4FA6F56A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48" y="183574"/>
            <a:ext cx="2114552" cy="211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314EE03-9BE6-1404-5ED1-80E4C995DABD}"/>
              </a:ext>
            </a:extLst>
          </p:cNvPr>
          <p:cNvSpPr txBox="1"/>
          <p:nvPr/>
        </p:nvSpPr>
        <p:spPr>
          <a:xfrm>
            <a:off x="1371600" y="3833110"/>
            <a:ext cx="158495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/>
              <a:t>Conception et réalisation d’un portail de gestion du Software Testing: </a:t>
            </a:r>
          </a:p>
          <a:p>
            <a:pPr algn="ctr"/>
            <a:endParaRPr lang="fr-FR" sz="4800" dirty="0"/>
          </a:p>
          <a:p>
            <a:pPr algn="ctr"/>
            <a:r>
              <a:rPr lang="fr-FR" sz="4800" dirty="0"/>
              <a:t>Solution centralisée avec assistant IA et Dashboard pour gérer les demandes de test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FF0FC74-6C29-2F2C-E065-1C94569D0F18}"/>
              </a:ext>
            </a:extLst>
          </p:cNvPr>
          <p:cNvSpPr txBox="1"/>
          <p:nvPr/>
        </p:nvSpPr>
        <p:spPr>
          <a:xfrm>
            <a:off x="13563600" y="8118889"/>
            <a:ext cx="59351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Présenté par : </a:t>
            </a:r>
          </a:p>
          <a:p>
            <a:endParaRPr lang="fr-FR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AMTDI Hanane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CC7A954-FAF7-E2E1-232F-AC96A188DEEF}"/>
              </a:ext>
            </a:extLst>
          </p:cNvPr>
          <p:cNvCxnSpPr>
            <a:cxnSpLocks/>
          </p:cNvCxnSpPr>
          <p:nvPr/>
        </p:nvCxnSpPr>
        <p:spPr>
          <a:xfrm flipV="1">
            <a:off x="190499" y="3679823"/>
            <a:ext cx="18097501" cy="8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BD778FA-FEEE-23DB-89A2-1D614E077464}"/>
              </a:ext>
            </a:extLst>
          </p:cNvPr>
          <p:cNvCxnSpPr>
            <a:cxnSpLocks/>
          </p:cNvCxnSpPr>
          <p:nvPr/>
        </p:nvCxnSpPr>
        <p:spPr>
          <a:xfrm flipV="1">
            <a:off x="171965" y="7596248"/>
            <a:ext cx="18097501" cy="45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2BB7651D-B570-F1A0-223F-3816AA02DD33}"/>
              </a:ext>
            </a:extLst>
          </p:cNvPr>
          <p:cNvSpPr txBox="1"/>
          <p:nvPr/>
        </p:nvSpPr>
        <p:spPr>
          <a:xfrm>
            <a:off x="573650" y="8118889"/>
            <a:ext cx="62843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Encadré par : </a:t>
            </a:r>
          </a:p>
          <a:p>
            <a:endParaRPr lang="fr-FR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M . MOUNTASSER </a:t>
            </a:r>
            <a:r>
              <a:rPr lang="fr-FR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ImadEddine</a:t>
            </a:r>
            <a:endParaRPr lang="fr-FR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Mme . NEFAA Houda</a:t>
            </a:r>
            <a:endParaRPr lang="fr-FR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ENSA MAROC - ENSA FES">
            <a:extLst>
              <a:ext uri="{FF2B5EF4-FFF2-40B4-BE49-F238E27FC236}">
                <a16:creationId xmlns:a16="http://schemas.microsoft.com/office/drawing/2014/main" id="{285D6E18-AEDC-6D3A-133B-5748AACC64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8" name="Picture 4" descr="ENSA MAROC - ENSA FES">
            <a:extLst>
              <a:ext uri="{FF2B5EF4-FFF2-40B4-BE49-F238E27FC236}">
                <a16:creationId xmlns:a16="http://schemas.microsoft.com/office/drawing/2014/main" id="{DF5AF841-5F24-CA90-802C-A6AB27274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5" y="-11327"/>
            <a:ext cx="3942836" cy="22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61016" y="1374903"/>
            <a:ext cx="664451" cy="0"/>
          </a:xfrm>
          <a:prstGeom prst="line">
            <a:avLst/>
          </a:prstGeom>
          <a:ln w="19050" cap="flat">
            <a:solidFill>
              <a:schemeClr val="accent6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061016" y="1065598"/>
            <a:ext cx="54864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fr-FR" sz="1400" b="1" spc="418" dirty="0">
                <a:solidFill>
                  <a:schemeClr val="accent6">
                    <a:lumMod val="75000"/>
                  </a:schemeClr>
                </a:solidFill>
                <a:latin typeface="Cy Grotesk Wide"/>
              </a:rPr>
              <a:t>Architecture / Design du système</a:t>
            </a:r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0F9B8BF4-C669-4FE4-9232-A563FD72BD15}"/>
              </a:ext>
            </a:extLst>
          </p:cNvPr>
          <p:cNvGrpSpPr/>
          <p:nvPr/>
        </p:nvGrpSpPr>
        <p:grpSpPr>
          <a:xfrm rot="5400000">
            <a:off x="11123706" y="-3465606"/>
            <a:ext cx="2289462" cy="8230074"/>
            <a:chOff x="0" y="0"/>
            <a:chExt cx="487267" cy="183189"/>
          </a:xfrm>
          <a:solidFill>
            <a:schemeClr val="accent6">
              <a:lumMod val="75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E3F012E-DD5C-4444-A2DC-FB8DBB641FA8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0E049293-7336-479F-A370-B0F0DDBE607F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6C43FA13-FE02-49A2-8FBD-84C65B305106}"/>
              </a:ext>
            </a:extLst>
          </p:cNvPr>
          <p:cNvSpPr txBox="1"/>
          <p:nvPr/>
        </p:nvSpPr>
        <p:spPr>
          <a:xfrm>
            <a:off x="11277600" y="767195"/>
            <a:ext cx="5105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Architecture globale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484E59-B80D-4460-8DEB-0754CB785A97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CAFFD5-E8A1-EB55-14F5-C66DA3A63F33}"/>
              </a:ext>
            </a:extLst>
          </p:cNvPr>
          <p:cNvSpPr txBox="1"/>
          <p:nvPr/>
        </p:nvSpPr>
        <p:spPr>
          <a:xfrm>
            <a:off x="838200" y="300990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latin typeface="Calibri" panose="020F0502020204030204" pitchFamily="34" charset="0"/>
              </a:rPr>
              <a:t>Architecture </a:t>
            </a:r>
            <a:r>
              <a:rPr lang="fr-FR" sz="2400" dirty="0" err="1">
                <a:latin typeface="Calibri" panose="020F0502020204030204" pitchFamily="34" charset="0"/>
              </a:rPr>
              <a:t>Microservices</a:t>
            </a:r>
            <a:r>
              <a:rPr lang="fr-FR" sz="2400" dirty="0">
                <a:latin typeface="Calibri" panose="020F0502020204030204" pitchFamily="34" charset="0"/>
              </a:rPr>
              <a:t>:</a:t>
            </a:r>
            <a:endParaRPr lang="fr-FR" sz="24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7033F8-B0A2-8370-A52F-7A5A041DD371}"/>
              </a:ext>
            </a:extLst>
          </p:cNvPr>
          <p:cNvSpPr/>
          <p:nvPr/>
        </p:nvSpPr>
        <p:spPr>
          <a:xfrm>
            <a:off x="1602010" y="4057650"/>
            <a:ext cx="5715000" cy="44196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2703E5F-1624-2888-A14F-CC940D048B22}"/>
              </a:ext>
            </a:extLst>
          </p:cNvPr>
          <p:cNvSpPr txBox="1"/>
          <p:nvPr/>
        </p:nvSpPr>
        <p:spPr>
          <a:xfrm>
            <a:off x="2440210" y="4451628"/>
            <a:ext cx="3569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accent6">
                    <a:lumMod val="75000"/>
                  </a:schemeClr>
                </a:solidFill>
              </a:rPr>
              <a:t>Module </a:t>
            </a:r>
            <a:r>
              <a:rPr lang="fr-FR" sz="2400" b="1" u="sng" dirty="0" err="1">
                <a:solidFill>
                  <a:schemeClr val="accent6">
                    <a:lumMod val="75000"/>
                  </a:schemeClr>
                </a:solidFill>
              </a:rPr>
              <a:t>Chatbot</a:t>
            </a:r>
            <a:r>
              <a:rPr lang="fr-FR" sz="2400" b="1" u="sng" dirty="0">
                <a:solidFill>
                  <a:schemeClr val="accent6">
                    <a:lumMod val="75000"/>
                  </a:schemeClr>
                </a:solidFill>
              </a:rPr>
              <a:t> interactif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DA85CB-BFD4-E42F-5C1C-4375BC858E72}"/>
              </a:ext>
            </a:extLst>
          </p:cNvPr>
          <p:cNvSpPr/>
          <p:nvPr/>
        </p:nvSpPr>
        <p:spPr>
          <a:xfrm>
            <a:off x="10970992" y="4057650"/>
            <a:ext cx="5715000" cy="44196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5230862-0A28-C0A3-653B-CB520E608ACE}"/>
              </a:ext>
            </a:extLst>
          </p:cNvPr>
          <p:cNvSpPr txBox="1"/>
          <p:nvPr/>
        </p:nvSpPr>
        <p:spPr>
          <a:xfrm>
            <a:off x="11809192" y="4451628"/>
            <a:ext cx="4737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accent6">
                    <a:lumMod val="75000"/>
                  </a:schemeClr>
                </a:solidFill>
              </a:rPr>
              <a:t>Module bibliothèque documentaire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115BE1-1B3E-1DF5-5AD4-4ADFF3B95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5124450"/>
            <a:ext cx="1004709" cy="15070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1F86C0-0DF4-8177-E0B7-8E0D7D382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596" y="5058996"/>
            <a:ext cx="1838504" cy="1334398"/>
          </a:xfrm>
          <a:prstGeom prst="rect">
            <a:avLst/>
          </a:prstGeom>
        </p:spPr>
      </p:pic>
      <p:pic>
        <p:nvPicPr>
          <p:cNvPr id="5124" name="Picture 4" descr="What is LangChain? AI App Development Framework Explained | by Deligence  Technologies | Medium">
            <a:extLst>
              <a:ext uri="{FF2B5EF4-FFF2-40B4-BE49-F238E27FC236}">
                <a16:creationId xmlns:a16="http://schemas.microsoft.com/office/drawing/2014/main" id="{FEFD75A1-5545-3860-9CAA-D598354F0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53" y="5121707"/>
            <a:ext cx="1999319" cy="104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5C600B2-9F33-9266-4DBC-95DEFA4D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0436" y="6979479"/>
            <a:ext cx="1614389" cy="968633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05DB6C2-9658-70B1-C7C0-F2C40D1D5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685" y="6225864"/>
            <a:ext cx="2366965" cy="83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Tailwind CSS Logo PNG Vector SVG, EPS, Ai formats (2.30 KB) Free Download">
            <a:extLst>
              <a:ext uri="{FF2B5EF4-FFF2-40B4-BE49-F238E27FC236}">
                <a16:creationId xmlns:a16="http://schemas.microsoft.com/office/drawing/2014/main" id="{61618862-0A24-DE68-A6D6-B9D0CCFF0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57" y="7441600"/>
            <a:ext cx="2199119" cy="75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7FE8E1C-ED17-BDB2-2934-ECA87056B1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1650" y="6990290"/>
            <a:ext cx="1294582" cy="1304243"/>
          </a:xfrm>
          <a:prstGeom prst="rect">
            <a:avLst/>
          </a:prstGeom>
        </p:spPr>
      </p:pic>
      <p:pic>
        <p:nvPicPr>
          <p:cNvPr id="10" name="Picture 16" descr="Tailwind CSS Logo PNG Vector SVG, EPS, Ai formats (2.30 KB) Free Download">
            <a:extLst>
              <a:ext uri="{FF2B5EF4-FFF2-40B4-BE49-F238E27FC236}">
                <a16:creationId xmlns:a16="http://schemas.microsoft.com/office/drawing/2014/main" id="{2E0D4BF8-F47A-04AD-0427-40790C295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9946" y="7031888"/>
            <a:ext cx="2199119" cy="75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62642FB-0026-9511-4A0A-DFF60C59F5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48082" y="6910461"/>
            <a:ext cx="1294582" cy="1304243"/>
          </a:xfrm>
          <a:prstGeom prst="rect">
            <a:avLst/>
          </a:prstGeom>
        </p:spPr>
      </p:pic>
      <p:pic>
        <p:nvPicPr>
          <p:cNvPr id="14" name="Picture 2" descr="Hire Spring Boot Developers, Java Spring Development Company">
            <a:extLst>
              <a:ext uri="{FF2B5EF4-FFF2-40B4-BE49-F238E27FC236}">
                <a16:creationId xmlns:a16="http://schemas.microsoft.com/office/drawing/2014/main" id="{326962DD-74F8-CB69-8A7C-1349A3930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723" y="5143500"/>
            <a:ext cx="1294582" cy="129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ownload Redis Logo in SVG Vector or PNG File Format - Logo.wine">
            <a:extLst>
              <a:ext uri="{FF2B5EF4-FFF2-40B4-BE49-F238E27FC236}">
                <a16:creationId xmlns:a16="http://schemas.microsoft.com/office/drawing/2014/main" id="{4A882BFC-E212-6A97-D941-22C4AB543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3627" y="510105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9368550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10621" y="4027671"/>
            <a:ext cx="9414817" cy="637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503"/>
              </a:lnSpc>
            </a:pPr>
            <a:r>
              <a:rPr lang="en-US" sz="24200" dirty="0">
                <a:solidFill>
                  <a:schemeClr val="bg1"/>
                </a:solidFill>
                <a:latin typeface="Cy Grotesk Wide Bold"/>
              </a:rPr>
              <a:t>03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405737F8-60C5-4847-9413-28CF100106EA}"/>
              </a:ext>
            </a:extLst>
          </p:cNvPr>
          <p:cNvSpPr txBox="1"/>
          <p:nvPr/>
        </p:nvSpPr>
        <p:spPr>
          <a:xfrm>
            <a:off x="1295218" y="1866900"/>
            <a:ext cx="16687982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600" dirty="0" err="1">
                <a:solidFill>
                  <a:schemeClr val="bg1"/>
                </a:solidFill>
                <a:latin typeface="Cy Grotesk Wide Bold"/>
              </a:rPr>
              <a:t>Démo</a:t>
            </a:r>
            <a:r>
              <a:rPr lang="en-US" sz="9600" dirty="0">
                <a:solidFill>
                  <a:schemeClr val="bg1"/>
                </a:solidFill>
                <a:latin typeface="Cy Grotesk Wide Bold"/>
              </a:rPr>
              <a:t> des</a:t>
            </a:r>
          </a:p>
          <a:p>
            <a:r>
              <a:rPr lang="en-US" sz="9600" dirty="0">
                <a:solidFill>
                  <a:schemeClr val="bg1"/>
                </a:solidFill>
                <a:latin typeface="Cy Grotesk Wide Bold"/>
              </a:rPr>
              <a:t>Modules </a:t>
            </a:r>
            <a:r>
              <a:rPr lang="en-US" sz="9600" dirty="0" err="1">
                <a:solidFill>
                  <a:schemeClr val="bg1"/>
                </a:solidFill>
                <a:latin typeface="Cy Grotesk Wide Bold"/>
              </a:rPr>
              <a:t>réalisés</a:t>
            </a:r>
            <a:endParaRPr lang="en-US" sz="9600" dirty="0">
              <a:solidFill>
                <a:schemeClr val="bg1"/>
              </a:solidFill>
              <a:latin typeface="Cy Grotesk Wide Bold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61016" y="1374903"/>
            <a:ext cx="664451" cy="0"/>
          </a:xfrm>
          <a:prstGeom prst="line">
            <a:avLst/>
          </a:prstGeom>
          <a:ln w="19050" cap="flat">
            <a:solidFill>
              <a:schemeClr val="accent6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0F9B8BF4-C669-4FE4-9232-A563FD72BD15}"/>
              </a:ext>
            </a:extLst>
          </p:cNvPr>
          <p:cNvGrpSpPr/>
          <p:nvPr/>
        </p:nvGrpSpPr>
        <p:grpSpPr>
          <a:xfrm rot="5400000">
            <a:off x="11123706" y="-3565557"/>
            <a:ext cx="2289462" cy="8230074"/>
            <a:chOff x="0" y="0"/>
            <a:chExt cx="487267" cy="183189"/>
          </a:xfrm>
          <a:solidFill>
            <a:schemeClr val="accent6">
              <a:lumMod val="75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E3F012E-DD5C-4444-A2DC-FB8DBB641FA8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0E049293-7336-479F-A370-B0F0DDBE607F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6C43FA13-FE02-49A2-8FBD-84C65B305106}"/>
              </a:ext>
            </a:extLst>
          </p:cNvPr>
          <p:cNvSpPr txBox="1"/>
          <p:nvPr/>
        </p:nvSpPr>
        <p:spPr>
          <a:xfrm>
            <a:off x="10791851" y="790128"/>
            <a:ext cx="815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Architecture technique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C18185-AF4D-4D97-9B48-E1C600E9B4E8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73391554-F2BD-053E-74A9-2DA36C88DB81}"/>
              </a:ext>
            </a:extLst>
          </p:cNvPr>
          <p:cNvSpPr txBox="1"/>
          <p:nvPr/>
        </p:nvSpPr>
        <p:spPr>
          <a:xfrm>
            <a:off x="1061016" y="1000125"/>
            <a:ext cx="5949384" cy="228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94"/>
              </a:lnSpc>
            </a:pPr>
            <a:r>
              <a:rPr lang="en-US" sz="1424" spc="425" dirty="0">
                <a:solidFill>
                  <a:schemeClr val="accent6">
                    <a:lumMod val="75000"/>
                  </a:schemeClr>
                </a:solidFill>
                <a:latin typeface="Cy Grotesk Wide"/>
              </a:rPr>
              <a:t>ARCHITECTURE/DESIGN DE SYSTEME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6FCFD11-6C40-0EDC-C74C-A64535220C5B}"/>
              </a:ext>
            </a:extLst>
          </p:cNvPr>
          <p:cNvSpPr txBox="1"/>
          <p:nvPr/>
        </p:nvSpPr>
        <p:spPr>
          <a:xfrm>
            <a:off x="838200" y="1924127"/>
            <a:ext cx="960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latin typeface="Calibri" panose="020F0502020204030204" pitchFamily="34" charset="0"/>
              </a:rPr>
              <a:t>Page d’accueil responsive:</a:t>
            </a:r>
            <a:endParaRPr lang="fr-FR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8" name="Image 7" descr="Une image contenant texte, capture d’écran, Site web, Page web&#10;&#10;AI-generated content may be incorrect.">
            <a:extLst>
              <a:ext uri="{FF2B5EF4-FFF2-40B4-BE49-F238E27FC236}">
                <a16:creationId xmlns:a16="http://schemas.microsoft.com/office/drawing/2014/main" id="{11547DD7-2791-023B-B96B-FB648D0F75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18"/>
          <a:stretch/>
        </p:blipFill>
        <p:spPr>
          <a:xfrm>
            <a:off x="609600" y="2615707"/>
            <a:ext cx="5486400" cy="767129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6B2D2BB9-74A2-EB4D-2935-E24E70017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4" y="2818980"/>
            <a:ext cx="13515975" cy="7417281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EE4BA95-F50C-046A-B543-965945594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73" y="2742442"/>
            <a:ext cx="13653178" cy="741728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D5B4A8F-F8FB-BA4C-4417-8684F37B6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25" y="2717884"/>
            <a:ext cx="14908393" cy="7667625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48CDF755-AEE7-CD3D-FDC3-C0B7077E1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555" y="2732917"/>
            <a:ext cx="14908393" cy="7332624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8FF7E070-C79E-B951-129C-FD234C0FAF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572" y="2732917"/>
            <a:ext cx="14883228" cy="72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978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61016" y="1374903"/>
            <a:ext cx="664451" cy="0"/>
          </a:xfrm>
          <a:prstGeom prst="line">
            <a:avLst/>
          </a:prstGeom>
          <a:ln w="19050" cap="flat">
            <a:solidFill>
              <a:schemeClr val="accent6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061016" y="1065598"/>
            <a:ext cx="54864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fr-FR" sz="1400" b="1" spc="418" dirty="0">
                <a:solidFill>
                  <a:schemeClr val="accent6">
                    <a:lumMod val="75000"/>
                  </a:schemeClr>
                </a:solidFill>
                <a:latin typeface="Cy Grotesk Wide"/>
              </a:rPr>
              <a:t>Architecture / Design du système</a:t>
            </a:r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0F9B8BF4-C669-4FE4-9232-A563FD72BD15}"/>
              </a:ext>
            </a:extLst>
          </p:cNvPr>
          <p:cNvGrpSpPr/>
          <p:nvPr/>
        </p:nvGrpSpPr>
        <p:grpSpPr>
          <a:xfrm rot="5400000">
            <a:off x="11123706" y="-3465606"/>
            <a:ext cx="2289462" cy="8230074"/>
            <a:chOff x="0" y="0"/>
            <a:chExt cx="487267" cy="183189"/>
          </a:xfrm>
          <a:solidFill>
            <a:schemeClr val="accent6">
              <a:lumMod val="75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E3F012E-DD5C-4444-A2DC-FB8DBB641FA8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0E049293-7336-479F-A370-B0F0DDBE607F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6C43FA13-FE02-49A2-8FBD-84C65B305106}"/>
              </a:ext>
            </a:extLst>
          </p:cNvPr>
          <p:cNvSpPr txBox="1"/>
          <p:nvPr/>
        </p:nvSpPr>
        <p:spPr>
          <a:xfrm>
            <a:off x="11277600" y="767195"/>
            <a:ext cx="5105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Architecture globale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484E59-B80D-4460-8DEB-0754CB785A97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CAFFD5-E8A1-EB55-14F5-C66DA3A63F33}"/>
              </a:ext>
            </a:extLst>
          </p:cNvPr>
          <p:cNvSpPr txBox="1"/>
          <p:nvPr/>
        </p:nvSpPr>
        <p:spPr>
          <a:xfrm>
            <a:off x="838200" y="300990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latin typeface="Calibri" panose="020F0502020204030204" pitchFamily="34" charset="0"/>
              </a:rPr>
              <a:t>Interface authentification:</a:t>
            </a:r>
            <a:endParaRPr lang="fr-FR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02888AB-EF1F-041F-1CD3-B675AD8AB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52" y="3664344"/>
            <a:ext cx="11444288" cy="580384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C7A4FCF-3C5A-B324-C969-BA3DD7AD9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241" y="5087511"/>
            <a:ext cx="15773400" cy="147875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3BA70EE-EEC5-62D0-DCE2-B0EDD4796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63" y="5826890"/>
            <a:ext cx="17483138" cy="26517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06363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61016" y="1374903"/>
            <a:ext cx="664451" cy="0"/>
          </a:xfrm>
          <a:prstGeom prst="line">
            <a:avLst/>
          </a:prstGeom>
          <a:ln w="19050" cap="flat">
            <a:solidFill>
              <a:schemeClr val="accent6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061016" y="1065598"/>
            <a:ext cx="54864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fr-FR" sz="1400" b="1" spc="418" dirty="0">
                <a:solidFill>
                  <a:schemeClr val="accent6">
                    <a:lumMod val="75000"/>
                  </a:schemeClr>
                </a:solidFill>
                <a:latin typeface="Cy Grotesk Wide"/>
              </a:rPr>
              <a:t>Architecture / Design du système</a:t>
            </a:r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0F9B8BF4-C669-4FE4-9232-A563FD72BD15}"/>
              </a:ext>
            </a:extLst>
          </p:cNvPr>
          <p:cNvGrpSpPr/>
          <p:nvPr/>
        </p:nvGrpSpPr>
        <p:grpSpPr>
          <a:xfrm rot="5400000">
            <a:off x="11123706" y="-3465606"/>
            <a:ext cx="2289462" cy="8230074"/>
            <a:chOff x="0" y="0"/>
            <a:chExt cx="487267" cy="183189"/>
          </a:xfrm>
          <a:solidFill>
            <a:schemeClr val="accent6">
              <a:lumMod val="75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E3F012E-DD5C-4444-A2DC-FB8DBB641FA8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0E049293-7336-479F-A370-B0F0DDBE607F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6C43FA13-FE02-49A2-8FBD-84C65B305106}"/>
              </a:ext>
            </a:extLst>
          </p:cNvPr>
          <p:cNvSpPr txBox="1"/>
          <p:nvPr/>
        </p:nvSpPr>
        <p:spPr>
          <a:xfrm>
            <a:off x="11277600" y="767195"/>
            <a:ext cx="5105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Architecture globale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484E59-B80D-4460-8DEB-0754CB785A97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CAFFD5-E8A1-EB55-14F5-C66DA3A63F33}"/>
              </a:ext>
            </a:extLst>
          </p:cNvPr>
          <p:cNvSpPr txBox="1"/>
          <p:nvPr/>
        </p:nvSpPr>
        <p:spPr>
          <a:xfrm>
            <a:off x="838200" y="300990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latin typeface="Calibri" panose="020F0502020204030204" pitchFamily="34" charset="0"/>
              </a:rPr>
              <a:t>Dashboard Admin:</a:t>
            </a:r>
            <a:endParaRPr lang="fr-FR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9DA0E39-0EC5-D8B0-0E46-4C3EB688E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50" b="8888"/>
          <a:stretch/>
        </p:blipFill>
        <p:spPr>
          <a:xfrm>
            <a:off x="800099" y="3888000"/>
            <a:ext cx="14706600" cy="67735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6FCA61B-3B55-5285-502F-2A5D11C37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" y="3816980"/>
            <a:ext cx="16935450" cy="6499114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444044B9-2E10-BD8C-8133-D66371AC5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990" y="3847585"/>
            <a:ext cx="16674635" cy="67124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811692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61016" y="1374903"/>
            <a:ext cx="664451" cy="0"/>
          </a:xfrm>
          <a:prstGeom prst="line">
            <a:avLst/>
          </a:prstGeom>
          <a:ln w="19050" cap="flat">
            <a:solidFill>
              <a:schemeClr val="accent6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061016" y="1065598"/>
            <a:ext cx="54864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fr-FR" sz="1400" b="1" spc="418" dirty="0">
                <a:solidFill>
                  <a:schemeClr val="accent6">
                    <a:lumMod val="75000"/>
                  </a:schemeClr>
                </a:solidFill>
                <a:latin typeface="Cy Grotesk Wide"/>
              </a:rPr>
              <a:t>Architecture / Design du système</a:t>
            </a:r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0F9B8BF4-C669-4FE4-9232-A563FD72BD15}"/>
              </a:ext>
            </a:extLst>
          </p:cNvPr>
          <p:cNvGrpSpPr/>
          <p:nvPr/>
        </p:nvGrpSpPr>
        <p:grpSpPr>
          <a:xfrm rot="5400000">
            <a:off x="11123706" y="-3465606"/>
            <a:ext cx="2289462" cy="8230074"/>
            <a:chOff x="0" y="0"/>
            <a:chExt cx="487267" cy="183189"/>
          </a:xfrm>
          <a:solidFill>
            <a:schemeClr val="accent6">
              <a:lumMod val="75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E3F012E-DD5C-4444-A2DC-FB8DBB641FA8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0E049293-7336-479F-A370-B0F0DDBE607F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6C43FA13-FE02-49A2-8FBD-84C65B305106}"/>
              </a:ext>
            </a:extLst>
          </p:cNvPr>
          <p:cNvSpPr txBox="1"/>
          <p:nvPr/>
        </p:nvSpPr>
        <p:spPr>
          <a:xfrm>
            <a:off x="11277600" y="767195"/>
            <a:ext cx="5105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Architecture globale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484E59-B80D-4460-8DEB-0754CB785A97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CAFFD5-E8A1-EB55-14F5-C66DA3A63F33}"/>
              </a:ext>
            </a:extLst>
          </p:cNvPr>
          <p:cNvSpPr txBox="1"/>
          <p:nvPr/>
        </p:nvSpPr>
        <p:spPr>
          <a:xfrm>
            <a:off x="838200" y="300990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latin typeface="Calibri" panose="020F0502020204030204" pitchFamily="34" charset="0"/>
              </a:rPr>
              <a:t>Dashboard responsable de pole:</a:t>
            </a:r>
            <a:endParaRPr lang="fr-FR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199A0E8A-1F94-39E9-7EE6-D1E754273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16" y="3543600"/>
            <a:ext cx="14178984" cy="65436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2795078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61016" y="1374903"/>
            <a:ext cx="664451" cy="0"/>
          </a:xfrm>
          <a:prstGeom prst="line">
            <a:avLst/>
          </a:prstGeom>
          <a:ln w="19050" cap="flat">
            <a:solidFill>
              <a:schemeClr val="accent6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061016" y="1065598"/>
            <a:ext cx="54864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fr-FR" sz="1400" b="1" spc="418" dirty="0">
                <a:solidFill>
                  <a:schemeClr val="accent6">
                    <a:lumMod val="75000"/>
                  </a:schemeClr>
                </a:solidFill>
                <a:latin typeface="Cy Grotesk Wide"/>
              </a:rPr>
              <a:t>Architecture / Design du système</a:t>
            </a:r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0F9B8BF4-C669-4FE4-9232-A563FD72BD15}"/>
              </a:ext>
            </a:extLst>
          </p:cNvPr>
          <p:cNvGrpSpPr/>
          <p:nvPr/>
        </p:nvGrpSpPr>
        <p:grpSpPr>
          <a:xfrm rot="5400000">
            <a:off x="11123706" y="-3465606"/>
            <a:ext cx="2289462" cy="8230074"/>
            <a:chOff x="0" y="0"/>
            <a:chExt cx="487267" cy="183189"/>
          </a:xfrm>
          <a:solidFill>
            <a:schemeClr val="accent6">
              <a:lumMod val="75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E3F012E-DD5C-4444-A2DC-FB8DBB641FA8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0E049293-7336-479F-A370-B0F0DDBE607F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6C43FA13-FE02-49A2-8FBD-84C65B305106}"/>
              </a:ext>
            </a:extLst>
          </p:cNvPr>
          <p:cNvSpPr txBox="1"/>
          <p:nvPr/>
        </p:nvSpPr>
        <p:spPr>
          <a:xfrm>
            <a:off x="11277600" y="767195"/>
            <a:ext cx="5105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Architecture globale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484E59-B80D-4460-8DEB-0754CB785A97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CAFFD5-E8A1-EB55-14F5-C66DA3A63F33}"/>
              </a:ext>
            </a:extLst>
          </p:cNvPr>
          <p:cNvSpPr txBox="1"/>
          <p:nvPr/>
        </p:nvSpPr>
        <p:spPr>
          <a:xfrm>
            <a:off x="838200" y="300990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latin typeface="Calibri" panose="020F0502020204030204" pitchFamily="34" charset="0"/>
              </a:rPr>
              <a:t>Dashboard ressource </a:t>
            </a:r>
            <a:r>
              <a:rPr lang="fr-FR" sz="2400" dirty="0" err="1">
                <a:latin typeface="Calibri" panose="020F0502020204030204" pitchFamily="34" charset="0"/>
              </a:rPr>
              <a:t>testing</a:t>
            </a:r>
            <a:r>
              <a:rPr lang="fr-FR" sz="2400" dirty="0">
                <a:latin typeface="Calibri" panose="020F0502020204030204" pitchFamily="34" charset="0"/>
              </a:rPr>
              <a:t>:</a:t>
            </a:r>
            <a:endParaRPr lang="fr-FR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F401182-0BBB-02B3-39A0-E46A0620B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728" y="3698566"/>
            <a:ext cx="12761181" cy="58924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7660E1E-B9CF-6941-5C8A-457831FA3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341" y="3698567"/>
            <a:ext cx="13743133" cy="65229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20364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61016" y="1374903"/>
            <a:ext cx="664451" cy="0"/>
          </a:xfrm>
          <a:prstGeom prst="line">
            <a:avLst/>
          </a:prstGeom>
          <a:ln w="19050" cap="flat">
            <a:solidFill>
              <a:schemeClr val="accent6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061016" y="1065598"/>
            <a:ext cx="54864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fr-FR" sz="1400" b="1" spc="418" dirty="0">
                <a:solidFill>
                  <a:schemeClr val="accent6">
                    <a:lumMod val="75000"/>
                  </a:schemeClr>
                </a:solidFill>
                <a:latin typeface="Cy Grotesk Wide"/>
              </a:rPr>
              <a:t>Architecture / Design du système</a:t>
            </a:r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0F9B8BF4-C669-4FE4-9232-A563FD72BD15}"/>
              </a:ext>
            </a:extLst>
          </p:cNvPr>
          <p:cNvGrpSpPr/>
          <p:nvPr/>
        </p:nvGrpSpPr>
        <p:grpSpPr>
          <a:xfrm rot="5400000">
            <a:off x="11123706" y="-3465606"/>
            <a:ext cx="2289462" cy="8230074"/>
            <a:chOff x="0" y="0"/>
            <a:chExt cx="487267" cy="183189"/>
          </a:xfrm>
          <a:solidFill>
            <a:schemeClr val="accent6">
              <a:lumMod val="75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E3F012E-DD5C-4444-A2DC-FB8DBB641FA8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0E049293-7336-479F-A370-B0F0DDBE607F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6C43FA13-FE02-49A2-8FBD-84C65B305106}"/>
              </a:ext>
            </a:extLst>
          </p:cNvPr>
          <p:cNvSpPr txBox="1"/>
          <p:nvPr/>
        </p:nvSpPr>
        <p:spPr>
          <a:xfrm>
            <a:off x="11277600" y="767195"/>
            <a:ext cx="5105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Architecture globale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484E59-B80D-4460-8DEB-0754CB785A97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CAFFD5-E8A1-EB55-14F5-C66DA3A63F33}"/>
              </a:ext>
            </a:extLst>
          </p:cNvPr>
          <p:cNvSpPr txBox="1"/>
          <p:nvPr/>
        </p:nvSpPr>
        <p:spPr>
          <a:xfrm>
            <a:off x="838200" y="300990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latin typeface="Calibri" panose="020F0502020204030204" pitchFamily="34" charset="0"/>
              </a:rPr>
              <a:t>Bibliothèque documentaire:</a:t>
            </a:r>
            <a:endParaRPr lang="fr-FR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46E44C-9BAC-2B1B-1C1D-B63A9B81F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849" y="3790927"/>
            <a:ext cx="11977688" cy="604901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9847BB3-A12E-CA5F-F030-6DE0B1BEC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353" y="3850147"/>
            <a:ext cx="12114797" cy="62084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ED85909-7FA3-D41C-7719-2A7B5F2B1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0778" y="3807284"/>
            <a:ext cx="11959759" cy="601438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7EFD06-BCBE-98D3-D8FA-D42D4F62A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4488" y="3850146"/>
            <a:ext cx="12066049" cy="65355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57437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61016" y="1374903"/>
            <a:ext cx="664451" cy="0"/>
          </a:xfrm>
          <a:prstGeom prst="line">
            <a:avLst/>
          </a:prstGeom>
          <a:ln w="19050" cap="flat">
            <a:solidFill>
              <a:schemeClr val="accent6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061016" y="1065598"/>
            <a:ext cx="54864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fr-FR" sz="1400" b="1" spc="418" dirty="0">
                <a:solidFill>
                  <a:schemeClr val="accent6">
                    <a:lumMod val="75000"/>
                  </a:schemeClr>
                </a:solidFill>
                <a:latin typeface="Cy Grotesk Wide"/>
              </a:rPr>
              <a:t>Architecture / Design du système</a:t>
            </a:r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0F9B8BF4-C669-4FE4-9232-A563FD72BD15}"/>
              </a:ext>
            </a:extLst>
          </p:cNvPr>
          <p:cNvGrpSpPr/>
          <p:nvPr/>
        </p:nvGrpSpPr>
        <p:grpSpPr>
          <a:xfrm rot="5400000">
            <a:off x="11123706" y="-3465606"/>
            <a:ext cx="2289462" cy="8230074"/>
            <a:chOff x="0" y="0"/>
            <a:chExt cx="487267" cy="183189"/>
          </a:xfrm>
          <a:solidFill>
            <a:schemeClr val="accent6">
              <a:lumMod val="75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E3F012E-DD5C-4444-A2DC-FB8DBB641FA8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0E049293-7336-479F-A370-B0F0DDBE607F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6C43FA13-FE02-49A2-8FBD-84C65B305106}"/>
              </a:ext>
            </a:extLst>
          </p:cNvPr>
          <p:cNvSpPr txBox="1"/>
          <p:nvPr/>
        </p:nvSpPr>
        <p:spPr>
          <a:xfrm>
            <a:off x="11277600" y="767195"/>
            <a:ext cx="5105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Architecture globale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484E59-B80D-4460-8DEB-0754CB785A97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CAFFD5-E8A1-EB55-14F5-C66DA3A63F33}"/>
              </a:ext>
            </a:extLst>
          </p:cNvPr>
          <p:cNvSpPr txBox="1"/>
          <p:nvPr/>
        </p:nvSpPr>
        <p:spPr>
          <a:xfrm>
            <a:off x="838200" y="300990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latin typeface="Calibri" panose="020F0502020204030204" pitchFamily="34" charset="0"/>
              </a:rPr>
              <a:t>Interface About:</a:t>
            </a:r>
            <a:endParaRPr lang="fr-FR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8DA0755-570D-2B5D-46B6-705033E1C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216" y="2400300"/>
            <a:ext cx="5200942" cy="807042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3EB8287-28BF-4CC4-57A0-1F7EFF8DA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370" y="2619227"/>
            <a:ext cx="13370229" cy="74010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44206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61016" y="1374903"/>
            <a:ext cx="664451" cy="0"/>
          </a:xfrm>
          <a:prstGeom prst="line">
            <a:avLst/>
          </a:prstGeom>
          <a:ln w="19050" cap="flat">
            <a:solidFill>
              <a:schemeClr val="accent6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061016" y="1065598"/>
            <a:ext cx="54864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fr-FR" sz="1400" b="1" spc="418" dirty="0">
                <a:solidFill>
                  <a:schemeClr val="accent6">
                    <a:lumMod val="75000"/>
                  </a:schemeClr>
                </a:solidFill>
                <a:latin typeface="Cy Grotesk Wide"/>
              </a:rPr>
              <a:t>Architecture / Design du système</a:t>
            </a:r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0F9B8BF4-C669-4FE4-9232-A563FD72BD15}"/>
              </a:ext>
            </a:extLst>
          </p:cNvPr>
          <p:cNvGrpSpPr/>
          <p:nvPr/>
        </p:nvGrpSpPr>
        <p:grpSpPr>
          <a:xfrm rot="5400000">
            <a:off x="11123706" y="-3465606"/>
            <a:ext cx="2289462" cy="8230074"/>
            <a:chOff x="0" y="0"/>
            <a:chExt cx="487267" cy="183189"/>
          </a:xfrm>
          <a:solidFill>
            <a:schemeClr val="accent6">
              <a:lumMod val="75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E3F012E-DD5C-4444-A2DC-FB8DBB641FA8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0E049293-7336-479F-A370-B0F0DDBE607F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6C43FA13-FE02-49A2-8FBD-84C65B305106}"/>
              </a:ext>
            </a:extLst>
          </p:cNvPr>
          <p:cNvSpPr txBox="1"/>
          <p:nvPr/>
        </p:nvSpPr>
        <p:spPr>
          <a:xfrm>
            <a:off x="11277600" y="767195"/>
            <a:ext cx="5105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Architecture globale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484E59-B80D-4460-8DEB-0754CB785A97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CAFFD5-E8A1-EB55-14F5-C66DA3A63F33}"/>
              </a:ext>
            </a:extLst>
          </p:cNvPr>
          <p:cNvSpPr txBox="1"/>
          <p:nvPr/>
        </p:nvSpPr>
        <p:spPr>
          <a:xfrm>
            <a:off x="838200" y="300990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 err="1">
                <a:latin typeface="Calibri" panose="020F0502020204030204" pitchFamily="34" charset="0"/>
              </a:rPr>
              <a:t>Chatbot</a:t>
            </a:r>
            <a:r>
              <a:rPr lang="fr-FR" sz="2400" dirty="0">
                <a:latin typeface="Calibri" panose="020F0502020204030204" pitchFamily="34" charset="0"/>
              </a:rPr>
              <a:t> interactif:</a:t>
            </a:r>
            <a:endParaRPr lang="fr-FR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ECC4EBC-17B2-FDAA-8729-6AECE6CC1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641" y="3240732"/>
            <a:ext cx="4781550" cy="6501481"/>
          </a:xfrm>
          <a:prstGeom prst="rect">
            <a:avLst/>
          </a:prstGeom>
        </p:spPr>
      </p:pic>
      <p:pic>
        <p:nvPicPr>
          <p:cNvPr id="14" name="Image 13" descr="Une image contenant texte, capture d’écran, Site web, Page web&#10;&#10;AI-generated content may be incorrect.">
            <a:extLst>
              <a:ext uri="{FF2B5EF4-FFF2-40B4-BE49-F238E27FC236}">
                <a16:creationId xmlns:a16="http://schemas.microsoft.com/office/drawing/2014/main" id="{D5B19E48-AD39-C53D-9EE5-58E9CEED03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314754"/>
            <a:ext cx="7086903" cy="65014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8722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5119255"/>
            <a:ext cx="3505769" cy="1373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1980"/>
              </a:lnSpc>
            </a:pPr>
            <a:r>
              <a:rPr lang="en-US" sz="8557" dirty="0">
                <a:solidFill>
                  <a:schemeClr val="accent6">
                    <a:lumMod val="75000"/>
                  </a:schemeClr>
                </a:solidFill>
                <a:latin typeface="Cy Grotesk Wide Bold"/>
              </a:rPr>
              <a:t>PLAN</a:t>
            </a: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767C9A75-D8EC-406E-8F1B-BFA32A231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291472"/>
              </p:ext>
            </p:extLst>
          </p:nvPr>
        </p:nvGraphicFramePr>
        <p:xfrm>
          <a:off x="5334000" y="2781300"/>
          <a:ext cx="10439400" cy="6503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2623851-BCE9-8BE6-9609-3DE695BB5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400" y="142827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ENSA MAROC - ENSA FES">
            <a:extLst>
              <a:ext uri="{FF2B5EF4-FFF2-40B4-BE49-F238E27FC236}">
                <a16:creationId xmlns:a16="http://schemas.microsoft.com/office/drawing/2014/main" id="{FF1E90B1-322C-43C3-F61C-EC73ACF63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3942836" cy="22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635768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10621" y="4027671"/>
            <a:ext cx="9414817" cy="637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503"/>
              </a:lnSpc>
            </a:pPr>
            <a:r>
              <a:rPr lang="en-US" sz="24200" dirty="0">
                <a:solidFill>
                  <a:schemeClr val="bg1"/>
                </a:solidFill>
                <a:latin typeface="Cy Grotesk Wide Bold"/>
              </a:rPr>
              <a:t>04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76406C98-CE92-4A78-A50E-D43CC3DD4DBA}"/>
              </a:ext>
            </a:extLst>
          </p:cNvPr>
          <p:cNvSpPr txBox="1"/>
          <p:nvPr/>
        </p:nvSpPr>
        <p:spPr>
          <a:xfrm>
            <a:off x="1295218" y="1866900"/>
            <a:ext cx="1668798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600" dirty="0" err="1">
                <a:solidFill>
                  <a:schemeClr val="bg1"/>
                </a:solidFill>
                <a:latin typeface="Cy Grotesk Wide Bold"/>
              </a:rPr>
              <a:t>Difficultès</a:t>
            </a:r>
            <a:r>
              <a:rPr lang="en-US" sz="9600" dirty="0">
                <a:solidFill>
                  <a:schemeClr val="bg1"/>
                </a:solidFill>
                <a:latin typeface="Cy Grotesk Wide Bold"/>
              </a:rPr>
              <a:t> 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flipV="1">
            <a:off x="1045403" y="1374903"/>
            <a:ext cx="664451" cy="0"/>
          </a:xfrm>
          <a:prstGeom prst="line">
            <a:avLst/>
          </a:prstGeom>
          <a:ln w="19050" cap="flat">
            <a:solidFill>
              <a:srgbClr val="0642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045403" y="1000125"/>
            <a:ext cx="5970306" cy="228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94"/>
              </a:lnSpc>
            </a:pPr>
            <a:r>
              <a:rPr lang="en-US" sz="1424" spc="425" dirty="0">
                <a:solidFill>
                  <a:schemeClr val="tx2">
                    <a:lumMod val="60000"/>
                    <a:lumOff val="40000"/>
                  </a:schemeClr>
                </a:solidFill>
                <a:latin typeface="Cy Grotesk Wide"/>
              </a:rPr>
              <a:t>CONCLUSION </a:t>
            </a:r>
          </a:p>
        </p:txBody>
      </p:sp>
      <p:grpSp>
        <p:nvGrpSpPr>
          <p:cNvPr id="29" name="Group 10">
            <a:extLst>
              <a:ext uri="{FF2B5EF4-FFF2-40B4-BE49-F238E27FC236}">
                <a16:creationId xmlns:a16="http://schemas.microsoft.com/office/drawing/2014/main" id="{902C8157-E18C-4353-A3B1-4AA0BED58F85}"/>
              </a:ext>
            </a:extLst>
          </p:cNvPr>
          <p:cNvGrpSpPr/>
          <p:nvPr/>
        </p:nvGrpSpPr>
        <p:grpSpPr>
          <a:xfrm rot="5400000">
            <a:off x="11123706" y="-3565557"/>
            <a:ext cx="2289462" cy="8230074"/>
            <a:chOff x="0" y="0"/>
            <a:chExt cx="487267" cy="183189"/>
          </a:xfrm>
          <a:solidFill>
            <a:schemeClr val="accent5">
              <a:lumMod val="75000"/>
            </a:schemeClr>
          </a:solidFill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336391C-09D8-49A3-B2EC-0B196348F7B2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97614655-ADE1-4A53-9CD6-EE961B4FED3B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5EC17B8F-A29D-46BE-903D-B47D71AD59D4}"/>
              </a:ext>
            </a:extLst>
          </p:cNvPr>
          <p:cNvSpPr txBox="1"/>
          <p:nvPr/>
        </p:nvSpPr>
        <p:spPr>
          <a:xfrm>
            <a:off x="11963400" y="767195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FB64D82-7738-4D80-98CC-06E1FCB64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082" y="3118664"/>
            <a:ext cx="5301436" cy="53014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2B3698-393C-4224-8B6A-44B6225AFB5F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884B560-D610-5AF7-7384-13889CF0FD0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17100" y="2438596"/>
            <a:ext cx="8488681" cy="698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fr-FR" altLang="fr-F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Optimisation des performances et réduction des coûts.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fr-FR" altLang="fr-F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Gestion centralisée et simplifiée du réseau.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fr-FR" altLang="fr-F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Sécurité renforcée.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fr-FR" altLang="fr-F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Remplacement efficace des infrastructures MPLS.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fr-FR" altLang="fr-F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Solution clé pour moderniser les réseaux d’entreprise .</a:t>
            </a:r>
          </a:p>
        </p:txBody>
      </p:sp>
    </p:spTree>
    <p:extLst>
      <p:ext uri="{BB962C8B-B14F-4D97-AF65-F5344CB8AC3E}">
        <p14:creationId xmlns:p14="http://schemas.microsoft.com/office/powerpoint/2010/main" val="2054471144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2909" y="3086100"/>
            <a:ext cx="16002181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600" dirty="0">
                <a:solidFill>
                  <a:srgbClr val="F1EAE0"/>
                </a:solidFill>
                <a:latin typeface="Cy Grotesk Wide Bold" panose="020B0604020202020204" charset="0"/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141041080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10621" y="4000501"/>
            <a:ext cx="9839179" cy="637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8503"/>
              </a:lnSpc>
            </a:pPr>
            <a:r>
              <a:rPr lang="en-US" sz="24200" dirty="0">
                <a:solidFill>
                  <a:schemeClr val="bg1"/>
                </a:solidFill>
                <a:latin typeface="Cy Grotesk Wide Bold"/>
              </a:rPr>
              <a:t>01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42B7D254-FDDD-4CC3-B316-087BF60207F8}"/>
              </a:ext>
            </a:extLst>
          </p:cNvPr>
          <p:cNvSpPr txBox="1"/>
          <p:nvPr/>
        </p:nvSpPr>
        <p:spPr>
          <a:xfrm>
            <a:off x="1295219" y="1866900"/>
            <a:ext cx="11823056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Cy Grotesk Wide Bold"/>
              </a:rPr>
              <a:t>CONTEXTE DU PROJET</a:t>
            </a:r>
          </a:p>
        </p:txBody>
      </p:sp>
    </p:spTree>
    <p:custDataLst>
      <p:tags r:id="rId1"/>
    </p:custData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esteur logiciel c'est quoi ? Définition Testeur logiciel">
            <a:extLst>
              <a:ext uri="{FF2B5EF4-FFF2-40B4-BE49-F238E27FC236}">
                <a16:creationId xmlns:a16="http://schemas.microsoft.com/office/drawing/2014/main" id="{4078B39E-518B-8EA9-0A02-60698BAEC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556318"/>
            <a:ext cx="8796181" cy="426542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5"/>
          <p:cNvSpPr/>
          <p:nvPr/>
        </p:nvSpPr>
        <p:spPr>
          <a:xfrm flipV="1">
            <a:off x="1028700" y="1374903"/>
            <a:ext cx="664451" cy="0"/>
          </a:xfrm>
          <a:prstGeom prst="line">
            <a:avLst/>
          </a:prstGeom>
          <a:ln w="19050" cap="flat">
            <a:solidFill>
              <a:schemeClr val="accent6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028700" y="1028700"/>
            <a:ext cx="5182413" cy="228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1" spc="418" dirty="0">
                <a:solidFill>
                  <a:schemeClr val="accent6">
                    <a:lumMod val="75000"/>
                  </a:schemeClr>
                </a:solidFill>
                <a:latin typeface="Cy Grotesk Wide"/>
              </a:rPr>
              <a:t>CONTEXTE DU PROJET</a:t>
            </a:r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9C19F6F5-64B0-4D21-8BFB-747C9F92E983}"/>
              </a:ext>
            </a:extLst>
          </p:cNvPr>
          <p:cNvGrpSpPr/>
          <p:nvPr/>
        </p:nvGrpSpPr>
        <p:grpSpPr>
          <a:xfrm rot="5400000">
            <a:off x="11123706" y="-3347842"/>
            <a:ext cx="2289462" cy="8230074"/>
            <a:chOff x="0" y="0"/>
            <a:chExt cx="487267" cy="183189"/>
          </a:xfrm>
          <a:solidFill>
            <a:schemeClr val="accent1">
              <a:lumMod val="75000"/>
            </a:schemeClr>
          </a:solidFill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149F6410-ABE9-4C38-9929-E434EF5F2DC0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E5339F4E-0D76-4CAC-9616-FF3534FBD44D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7478C7C7-F4C7-4155-9C5A-FC221742F1E8}"/>
              </a:ext>
            </a:extLst>
          </p:cNvPr>
          <p:cNvSpPr txBox="1"/>
          <p:nvPr/>
        </p:nvSpPr>
        <p:spPr>
          <a:xfrm>
            <a:off x="1360925" y="2552700"/>
            <a:ext cx="4111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 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5062F-13E8-4783-B05B-79F55452FCFF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97108E1-EBC1-C48C-AE4B-52B744731781}"/>
              </a:ext>
            </a:extLst>
          </p:cNvPr>
          <p:cNvSpPr txBox="1"/>
          <p:nvPr/>
        </p:nvSpPr>
        <p:spPr>
          <a:xfrm>
            <a:off x="10439400" y="1028700"/>
            <a:ext cx="4500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CADRE DU PROJET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D06DA58-8981-8921-D71A-416CC94C82D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" t="7497" r="9669" b="6946"/>
          <a:stretch/>
        </p:blipFill>
        <p:spPr>
          <a:xfrm>
            <a:off x="6096000" y="1833154"/>
            <a:ext cx="4648200" cy="48494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81D60FD1-3DA0-57A3-00F3-26AAE2230F47}"/>
              </a:ext>
            </a:extLst>
          </p:cNvPr>
          <p:cNvSpPr/>
          <p:nvPr/>
        </p:nvSpPr>
        <p:spPr>
          <a:xfrm>
            <a:off x="1344883" y="4638715"/>
            <a:ext cx="3537060" cy="3330382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Gestion inefficace des demandes</a:t>
            </a:r>
            <a:endParaRPr lang="fr-FR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5E1CE86-371E-5B30-FE57-8D83AB275422}"/>
              </a:ext>
            </a:extLst>
          </p:cNvPr>
          <p:cNvSpPr/>
          <p:nvPr/>
        </p:nvSpPr>
        <p:spPr>
          <a:xfrm>
            <a:off x="4463831" y="7076451"/>
            <a:ext cx="3780440" cy="349057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tx1"/>
                </a:solidFill>
              </a:rPr>
              <a:t>Formation et connaissances limitées</a:t>
            </a:r>
            <a:endParaRPr lang="fr-FR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7129801B-64A3-D7BA-E71C-66CFF82691F4}"/>
              </a:ext>
            </a:extLst>
          </p:cNvPr>
          <p:cNvSpPr/>
          <p:nvPr/>
        </p:nvSpPr>
        <p:spPr>
          <a:xfrm>
            <a:off x="12373741" y="4967453"/>
            <a:ext cx="3250361" cy="308716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tx1"/>
                </a:solidFill>
              </a:rPr>
              <a:t>Manque d’outils de</a:t>
            </a:r>
          </a:p>
          <a:p>
            <a:pPr algn="ctr"/>
            <a:r>
              <a:rPr lang="fr-FR" sz="2800" b="1" dirty="0">
                <a:solidFill>
                  <a:schemeClr val="tx1"/>
                </a:solidFill>
              </a:rPr>
              <a:t>reporting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9EF62DD-6CBF-14AC-6A25-135E0A83FACD}"/>
              </a:ext>
            </a:extLst>
          </p:cNvPr>
          <p:cNvSpPr/>
          <p:nvPr/>
        </p:nvSpPr>
        <p:spPr>
          <a:xfrm>
            <a:off x="8687406" y="7046270"/>
            <a:ext cx="3780440" cy="349057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tx1"/>
                </a:solidFill>
              </a:rPr>
              <a:t>Manque de centralisation des données</a:t>
            </a:r>
            <a:endParaRPr lang="fr-FR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798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1028700" y="1374903"/>
            <a:ext cx="664451" cy="0"/>
          </a:xfrm>
          <a:prstGeom prst="line">
            <a:avLst/>
          </a:prstGeom>
          <a:ln w="19050" cap="flat">
            <a:solidFill>
              <a:schemeClr val="accent6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028700" y="1028700"/>
            <a:ext cx="5182413" cy="228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1" spc="418" dirty="0">
                <a:solidFill>
                  <a:schemeClr val="accent6">
                    <a:lumMod val="75000"/>
                  </a:schemeClr>
                </a:solidFill>
                <a:latin typeface="Cy Grotesk Wide"/>
              </a:rPr>
              <a:t>CONTEXTE DU PROJET</a:t>
            </a:r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9C19F6F5-64B0-4D21-8BFB-747C9F92E983}"/>
              </a:ext>
            </a:extLst>
          </p:cNvPr>
          <p:cNvGrpSpPr/>
          <p:nvPr/>
        </p:nvGrpSpPr>
        <p:grpSpPr>
          <a:xfrm rot="5400000">
            <a:off x="11123706" y="-3347842"/>
            <a:ext cx="2289462" cy="8230074"/>
            <a:chOff x="0" y="0"/>
            <a:chExt cx="487267" cy="183189"/>
          </a:xfrm>
          <a:solidFill>
            <a:schemeClr val="accent1">
              <a:lumMod val="75000"/>
            </a:schemeClr>
          </a:solidFill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149F6410-ABE9-4C38-9929-E434EF5F2DC0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E5339F4E-0D76-4CAC-9616-FF3534FBD44D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02558D2D-9260-4F22-9401-9C0857713B44}"/>
              </a:ext>
            </a:extLst>
          </p:cNvPr>
          <p:cNvSpPr txBox="1"/>
          <p:nvPr/>
        </p:nvSpPr>
        <p:spPr>
          <a:xfrm>
            <a:off x="10439400" y="1028700"/>
            <a:ext cx="4500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CADRE DU PROJET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78C7C7-F4C7-4155-9C5A-FC221742F1E8}"/>
              </a:ext>
            </a:extLst>
          </p:cNvPr>
          <p:cNvSpPr txBox="1"/>
          <p:nvPr/>
        </p:nvSpPr>
        <p:spPr>
          <a:xfrm>
            <a:off x="685800" y="1947651"/>
            <a:ext cx="1673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: </a:t>
            </a:r>
          </a:p>
          <a:p>
            <a:r>
              <a:rPr lang="fr-F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Mise en place d’un portail web centralisé</a:t>
            </a:r>
            <a:endParaRPr lang="fr-F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D8FE77-E829-4026-99D5-ABCC583BDBF7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56A2705-52E9-3ABC-8C0C-50F085AF4285}"/>
              </a:ext>
            </a:extLst>
          </p:cNvPr>
          <p:cNvGrpSpPr/>
          <p:nvPr/>
        </p:nvGrpSpPr>
        <p:grpSpPr>
          <a:xfrm>
            <a:off x="457200" y="3271090"/>
            <a:ext cx="3780440" cy="3490577"/>
            <a:chOff x="82680" y="4144130"/>
            <a:chExt cx="3780440" cy="3490577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DA6E9AB-9367-4D50-B945-DB6412FA1516}"/>
                </a:ext>
              </a:extLst>
            </p:cNvPr>
            <p:cNvSpPr/>
            <p:nvPr/>
          </p:nvSpPr>
          <p:spPr>
            <a:xfrm>
              <a:off x="82680" y="4144130"/>
              <a:ext cx="3780440" cy="34905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AD859EF1-AB46-FD63-3AAC-51F7EB049110}"/>
                </a:ext>
              </a:extLst>
            </p:cNvPr>
            <p:cNvSpPr txBox="1"/>
            <p:nvPr/>
          </p:nvSpPr>
          <p:spPr>
            <a:xfrm>
              <a:off x="430546" y="5273865"/>
              <a:ext cx="3103681" cy="12311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l"/>
              <a:endParaRPr lang="fr-F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fr-FR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Soumission de demandes </a:t>
              </a:r>
              <a:endParaRPr lang="fr-FR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06A2B00-FA1E-E0D0-E70D-AFA411758214}"/>
              </a:ext>
            </a:extLst>
          </p:cNvPr>
          <p:cNvGrpSpPr/>
          <p:nvPr/>
        </p:nvGrpSpPr>
        <p:grpSpPr>
          <a:xfrm>
            <a:off x="7114305" y="6731587"/>
            <a:ext cx="9144000" cy="3490577"/>
            <a:chOff x="6919420" y="5421518"/>
            <a:chExt cx="9144000" cy="3490577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EC9E9DC-76BE-5787-9441-4AF04EFE3099}"/>
                </a:ext>
              </a:extLst>
            </p:cNvPr>
            <p:cNvSpPr/>
            <p:nvPr/>
          </p:nvSpPr>
          <p:spPr>
            <a:xfrm>
              <a:off x="9601200" y="5421518"/>
              <a:ext cx="3780440" cy="34905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72B276E1-224C-131D-11DB-FD12D38BDB87}"/>
                </a:ext>
              </a:extLst>
            </p:cNvPr>
            <p:cNvSpPr txBox="1"/>
            <p:nvPr/>
          </p:nvSpPr>
          <p:spPr>
            <a:xfrm>
              <a:off x="6919420" y="6907193"/>
              <a:ext cx="9144000" cy="52322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1800" b="1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fr-FR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Chat bot interactif </a:t>
              </a:r>
              <a:endParaRPr lang="fr-FR" sz="2800" b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D80CC27E-3CAE-D966-C4B7-F67D1FE65354}"/>
              </a:ext>
            </a:extLst>
          </p:cNvPr>
          <p:cNvSpPr/>
          <p:nvPr/>
        </p:nvSpPr>
        <p:spPr>
          <a:xfrm>
            <a:off x="6646928" y="3431690"/>
            <a:ext cx="3780440" cy="349057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Bibliothèque documentaire </a:t>
            </a:r>
            <a:r>
              <a:rPr lang="fr-FR" dirty="0"/>
              <a:t>:</a:t>
            </a:r>
            <a:endParaRPr lang="fr-FR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E4AD0B-B9D5-CF15-7715-CA26CFF0926C}"/>
              </a:ext>
            </a:extLst>
          </p:cNvPr>
          <p:cNvSpPr/>
          <p:nvPr/>
        </p:nvSpPr>
        <p:spPr>
          <a:xfrm>
            <a:off x="3276600" y="6731587"/>
            <a:ext cx="3780440" cy="349057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>
              <a:solidFill>
                <a:schemeClr val="tx1"/>
              </a:solidFill>
            </a:endParaRPr>
          </a:p>
          <a:p>
            <a:pPr algn="ctr"/>
            <a:r>
              <a:rPr lang="fr-FR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Suivi des états des demandes (en attente , en cours , traitée , archivée) .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D6ACA9AB-C11E-1BA6-C2BC-50EDF20C6CFD}"/>
              </a:ext>
            </a:extLst>
          </p:cNvPr>
          <p:cNvSpPr/>
          <p:nvPr/>
        </p:nvSpPr>
        <p:spPr>
          <a:xfrm>
            <a:off x="13049884" y="3305292"/>
            <a:ext cx="3780440" cy="349057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Tableau de bord analytique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65650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32099E-6 L 0.00217 0.7319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659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46914E-7 L -0.00452 0.5719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2859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7222E-6 -7.40741E-7 L 0.00122 0.8839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" y="4419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93827E-6 L -0.00452 0.832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4162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2.46914E-7 L -0.00287 0.587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" y="293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  <p:bldP spid="6" grpId="1" animBg="1"/>
      <p:bldP spid="24" grpId="0" animBg="1"/>
      <p:bldP spid="2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77965" y="3946745"/>
            <a:ext cx="9414817" cy="637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503"/>
              </a:lnSpc>
            </a:pPr>
            <a:r>
              <a:rPr lang="en-US" sz="24200" dirty="0">
                <a:solidFill>
                  <a:schemeClr val="bg1"/>
                </a:solidFill>
                <a:latin typeface="Cy Grotesk Wide Bold"/>
              </a:rPr>
              <a:t>02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49605256-8739-491C-B0D2-547C3A560261}"/>
              </a:ext>
            </a:extLst>
          </p:cNvPr>
          <p:cNvSpPr txBox="1"/>
          <p:nvPr/>
        </p:nvSpPr>
        <p:spPr>
          <a:xfrm>
            <a:off x="1295218" y="1866900"/>
            <a:ext cx="14325782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fr-FR" sz="9600" dirty="0">
                <a:solidFill>
                  <a:schemeClr val="bg1"/>
                </a:solidFill>
                <a:latin typeface="Cy Grotesk Wide Bold"/>
              </a:rPr>
              <a:t>Architecture / Design du système</a:t>
            </a:r>
          </a:p>
        </p:txBody>
      </p:sp>
    </p:spTree>
    <p:custDataLst>
      <p:tags r:id="rId1"/>
    </p:custData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61016" y="1374903"/>
            <a:ext cx="664451" cy="0"/>
          </a:xfrm>
          <a:prstGeom prst="line">
            <a:avLst/>
          </a:prstGeom>
          <a:ln w="19050" cap="flat">
            <a:solidFill>
              <a:schemeClr val="accent6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061016" y="1065598"/>
            <a:ext cx="54864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fr-FR" sz="1400" b="1" spc="418" dirty="0">
                <a:solidFill>
                  <a:schemeClr val="accent6">
                    <a:lumMod val="75000"/>
                  </a:schemeClr>
                </a:solidFill>
                <a:latin typeface="Cy Grotesk Wide"/>
              </a:rPr>
              <a:t>Architecture / Design du système</a:t>
            </a:r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0F9B8BF4-C669-4FE4-9232-A563FD72BD15}"/>
              </a:ext>
            </a:extLst>
          </p:cNvPr>
          <p:cNvGrpSpPr/>
          <p:nvPr/>
        </p:nvGrpSpPr>
        <p:grpSpPr>
          <a:xfrm rot="5400000">
            <a:off x="11123706" y="-3465606"/>
            <a:ext cx="2289462" cy="8230074"/>
            <a:chOff x="0" y="0"/>
            <a:chExt cx="487267" cy="183189"/>
          </a:xfrm>
          <a:solidFill>
            <a:schemeClr val="accent6">
              <a:lumMod val="75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E3F012E-DD5C-4444-A2DC-FB8DBB641FA8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0E049293-7336-479F-A370-B0F0DDBE607F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6C43FA13-FE02-49A2-8FBD-84C65B305106}"/>
              </a:ext>
            </a:extLst>
          </p:cNvPr>
          <p:cNvSpPr txBox="1"/>
          <p:nvPr/>
        </p:nvSpPr>
        <p:spPr>
          <a:xfrm>
            <a:off x="11277600" y="767195"/>
            <a:ext cx="5105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Architecture globale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484E59-B80D-4460-8DEB-0754CB785A97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CAFFD5-E8A1-EB55-14F5-C66DA3A63F33}"/>
              </a:ext>
            </a:extLst>
          </p:cNvPr>
          <p:cNvSpPr txBox="1"/>
          <p:nvPr/>
        </p:nvSpPr>
        <p:spPr>
          <a:xfrm>
            <a:off x="838200" y="300990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latin typeface="Calibri" panose="020F0502020204030204" pitchFamily="34" charset="0"/>
              </a:rPr>
              <a:t>Architecture </a:t>
            </a:r>
            <a:r>
              <a:rPr lang="fr-FR" sz="2400" dirty="0" err="1">
                <a:latin typeface="Calibri" panose="020F0502020204030204" pitchFamily="34" charset="0"/>
              </a:rPr>
              <a:t>Microservices</a:t>
            </a:r>
            <a:r>
              <a:rPr lang="fr-FR" sz="2400" dirty="0">
                <a:latin typeface="Calibri" panose="020F0502020204030204" pitchFamily="34" charset="0"/>
              </a:rPr>
              <a:t>:</a:t>
            </a:r>
            <a:endParaRPr lang="fr-FR" sz="24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7033F8-B0A2-8370-A52F-7A5A041DD371}"/>
              </a:ext>
            </a:extLst>
          </p:cNvPr>
          <p:cNvSpPr/>
          <p:nvPr/>
        </p:nvSpPr>
        <p:spPr>
          <a:xfrm>
            <a:off x="1061016" y="4076700"/>
            <a:ext cx="5715000" cy="44196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2703E5F-1624-2888-A14F-CC940D048B22}"/>
              </a:ext>
            </a:extLst>
          </p:cNvPr>
          <p:cNvSpPr txBox="1"/>
          <p:nvPr/>
        </p:nvSpPr>
        <p:spPr>
          <a:xfrm>
            <a:off x="1899216" y="4470678"/>
            <a:ext cx="4162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accent6">
                    <a:lumMod val="75000"/>
                  </a:schemeClr>
                </a:solidFill>
              </a:rPr>
              <a:t>Module gestion des demandes 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E89566B-9919-8424-1FAF-A20AB71A77DB}"/>
              </a:ext>
            </a:extLst>
          </p:cNvPr>
          <p:cNvSpPr txBox="1"/>
          <p:nvPr/>
        </p:nvSpPr>
        <p:spPr>
          <a:xfrm>
            <a:off x="1899216" y="5078046"/>
            <a:ext cx="41629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CRUD des demandes.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Gestion des statuts.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 Gestion des pièces jointes.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Gestions des notifications (Emailing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API REST pour interaction avec 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/>
              <a:t>OpenFeignClient</a:t>
            </a:r>
            <a:r>
              <a:rPr lang="fr-FR" sz="2000" dirty="0"/>
              <a:t> pour la communication </a:t>
            </a:r>
            <a:r>
              <a:rPr lang="fr-FR" sz="2000" dirty="0" err="1"/>
              <a:t>inter-services</a:t>
            </a:r>
            <a:r>
              <a:rPr lang="fr-FR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DA85CB-BFD4-E42F-5C1C-4375BC858E72}"/>
              </a:ext>
            </a:extLst>
          </p:cNvPr>
          <p:cNvSpPr/>
          <p:nvPr/>
        </p:nvSpPr>
        <p:spPr>
          <a:xfrm>
            <a:off x="11684856" y="4076700"/>
            <a:ext cx="5715000" cy="44196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5230862-0A28-C0A3-653B-CB520E608ACE}"/>
              </a:ext>
            </a:extLst>
          </p:cNvPr>
          <p:cNvSpPr txBox="1"/>
          <p:nvPr/>
        </p:nvSpPr>
        <p:spPr>
          <a:xfrm>
            <a:off x="12523056" y="4470678"/>
            <a:ext cx="4186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accent6">
                    <a:lumMod val="75000"/>
                  </a:schemeClr>
                </a:solidFill>
              </a:rPr>
              <a:t>Module gestion des utilisateurs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7E601AE-799D-8547-A5D6-FC1E3A047399}"/>
              </a:ext>
            </a:extLst>
          </p:cNvPr>
          <p:cNvSpPr txBox="1"/>
          <p:nvPr/>
        </p:nvSpPr>
        <p:spPr>
          <a:xfrm>
            <a:off x="12523056" y="5078046"/>
            <a:ext cx="416293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CRUD des utilisateurs.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Gestion des rôles.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Connexion et déconnexion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API REST pour interaction avec 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Gestion sécurité authentification</a:t>
            </a:r>
          </a:p>
          <a:p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0D03FA83-1318-EA66-ACA7-608D19225858}"/>
              </a:ext>
            </a:extLst>
          </p:cNvPr>
          <p:cNvSpPr/>
          <p:nvPr/>
        </p:nvSpPr>
        <p:spPr>
          <a:xfrm>
            <a:off x="6809353" y="6055667"/>
            <a:ext cx="4908840" cy="46166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CFC3ABC-A1F8-8D2B-643E-4ED7608C38FD}"/>
              </a:ext>
            </a:extLst>
          </p:cNvPr>
          <p:cNvSpPr txBox="1"/>
          <p:nvPr/>
        </p:nvSpPr>
        <p:spPr>
          <a:xfrm flipH="1">
            <a:off x="7211785" y="5624779"/>
            <a:ext cx="4908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Récupère le user connecté lors 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de soumission de la demande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55344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4" grpId="0"/>
      <p:bldP spid="35" grpId="0"/>
      <p:bldP spid="37" grpId="0" animBg="1"/>
      <p:bldP spid="38" grpId="0"/>
      <p:bldP spid="39" grpId="0"/>
      <p:bldP spid="40" grpId="0" animBg="1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61016" y="1374903"/>
            <a:ext cx="664451" cy="0"/>
          </a:xfrm>
          <a:prstGeom prst="line">
            <a:avLst/>
          </a:prstGeom>
          <a:ln w="19050" cap="flat">
            <a:solidFill>
              <a:schemeClr val="accent6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061016" y="1065598"/>
            <a:ext cx="54864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fr-FR" sz="1400" b="1" spc="418" dirty="0">
                <a:solidFill>
                  <a:schemeClr val="accent6">
                    <a:lumMod val="75000"/>
                  </a:schemeClr>
                </a:solidFill>
                <a:latin typeface="Cy Grotesk Wide"/>
              </a:rPr>
              <a:t>Architecture / Design du système</a:t>
            </a:r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0F9B8BF4-C669-4FE4-9232-A563FD72BD15}"/>
              </a:ext>
            </a:extLst>
          </p:cNvPr>
          <p:cNvGrpSpPr/>
          <p:nvPr/>
        </p:nvGrpSpPr>
        <p:grpSpPr>
          <a:xfrm rot="5400000">
            <a:off x="11123706" y="-3465606"/>
            <a:ext cx="2289462" cy="8230074"/>
            <a:chOff x="0" y="0"/>
            <a:chExt cx="487267" cy="183189"/>
          </a:xfrm>
          <a:solidFill>
            <a:schemeClr val="accent6">
              <a:lumMod val="75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E3F012E-DD5C-4444-A2DC-FB8DBB641FA8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0E049293-7336-479F-A370-B0F0DDBE607F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6C43FA13-FE02-49A2-8FBD-84C65B305106}"/>
              </a:ext>
            </a:extLst>
          </p:cNvPr>
          <p:cNvSpPr txBox="1"/>
          <p:nvPr/>
        </p:nvSpPr>
        <p:spPr>
          <a:xfrm>
            <a:off x="11277600" y="767195"/>
            <a:ext cx="5105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Architecture globale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484E59-B80D-4460-8DEB-0754CB785A97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CAFFD5-E8A1-EB55-14F5-C66DA3A63F33}"/>
              </a:ext>
            </a:extLst>
          </p:cNvPr>
          <p:cNvSpPr txBox="1"/>
          <p:nvPr/>
        </p:nvSpPr>
        <p:spPr>
          <a:xfrm>
            <a:off x="838200" y="300990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latin typeface="Calibri" panose="020F0502020204030204" pitchFamily="34" charset="0"/>
              </a:rPr>
              <a:t>Architecture </a:t>
            </a:r>
            <a:r>
              <a:rPr lang="fr-FR" sz="2400" dirty="0" err="1">
                <a:latin typeface="Calibri" panose="020F0502020204030204" pitchFamily="34" charset="0"/>
              </a:rPr>
              <a:t>Microservices</a:t>
            </a:r>
            <a:r>
              <a:rPr lang="fr-FR" sz="2400" dirty="0">
                <a:latin typeface="Calibri" panose="020F0502020204030204" pitchFamily="34" charset="0"/>
              </a:rPr>
              <a:t>:</a:t>
            </a:r>
            <a:endParaRPr lang="fr-FR" sz="24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7033F8-B0A2-8370-A52F-7A5A041DD371}"/>
              </a:ext>
            </a:extLst>
          </p:cNvPr>
          <p:cNvSpPr/>
          <p:nvPr/>
        </p:nvSpPr>
        <p:spPr>
          <a:xfrm>
            <a:off x="1602010" y="4057650"/>
            <a:ext cx="5715000" cy="44196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2703E5F-1624-2888-A14F-CC940D048B22}"/>
              </a:ext>
            </a:extLst>
          </p:cNvPr>
          <p:cNvSpPr txBox="1"/>
          <p:nvPr/>
        </p:nvSpPr>
        <p:spPr>
          <a:xfrm>
            <a:off x="2440210" y="4451628"/>
            <a:ext cx="3569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accent6">
                    <a:lumMod val="75000"/>
                  </a:schemeClr>
                </a:solidFill>
              </a:rPr>
              <a:t>Module </a:t>
            </a:r>
            <a:r>
              <a:rPr lang="fr-FR" sz="2400" b="1" u="sng" dirty="0" err="1">
                <a:solidFill>
                  <a:schemeClr val="accent6">
                    <a:lumMod val="75000"/>
                  </a:schemeClr>
                </a:solidFill>
              </a:rPr>
              <a:t>Chatbot</a:t>
            </a:r>
            <a:r>
              <a:rPr lang="fr-FR" sz="2400" b="1" u="sng" dirty="0">
                <a:solidFill>
                  <a:schemeClr val="accent6">
                    <a:lumMod val="75000"/>
                  </a:schemeClr>
                </a:solidFill>
              </a:rPr>
              <a:t> interactif 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E89566B-9919-8424-1FAF-A20AB71A77DB}"/>
              </a:ext>
            </a:extLst>
          </p:cNvPr>
          <p:cNvSpPr txBox="1"/>
          <p:nvPr/>
        </p:nvSpPr>
        <p:spPr>
          <a:xfrm>
            <a:off x="2440210" y="5058996"/>
            <a:ext cx="416293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Récupération base documentaire.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/>
              <a:t>Chunking</a:t>
            </a:r>
            <a:r>
              <a:rPr lang="fr-FR" sz="2000" dirty="0"/>
              <a:t> des documents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Préparation des </a:t>
            </a:r>
            <a:r>
              <a:rPr lang="fr-FR" sz="2000" dirty="0" err="1"/>
              <a:t>empeddings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Stockage des </a:t>
            </a:r>
            <a:r>
              <a:rPr lang="fr-FR" sz="2000" dirty="0" err="1"/>
              <a:t>embeddings</a:t>
            </a:r>
            <a:r>
              <a:rPr lang="fr-FR" sz="2000" dirty="0"/>
              <a:t> dans la base vectorielle.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Appel LLM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DA85CB-BFD4-E42F-5C1C-4375BC858E72}"/>
              </a:ext>
            </a:extLst>
          </p:cNvPr>
          <p:cNvSpPr/>
          <p:nvPr/>
        </p:nvSpPr>
        <p:spPr>
          <a:xfrm>
            <a:off x="10970992" y="4057650"/>
            <a:ext cx="5715000" cy="44196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5230862-0A28-C0A3-653B-CB520E608ACE}"/>
              </a:ext>
            </a:extLst>
          </p:cNvPr>
          <p:cNvSpPr txBox="1"/>
          <p:nvPr/>
        </p:nvSpPr>
        <p:spPr>
          <a:xfrm>
            <a:off x="11809192" y="4451628"/>
            <a:ext cx="4737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accent6">
                    <a:lumMod val="75000"/>
                  </a:schemeClr>
                </a:solidFill>
              </a:rPr>
              <a:t>Module bibliothèque documentaire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7E601AE-799D-8547-A5D6-FC1E3A047399}"/>
              </a:ext>
            </a:extLst>
          </p:cNvPr>
          <p:cNvSpPr txBox="1"/>
          <p:nvPr/>
        </p:nvSpPr>
        <p:spPr>
          <a:xfrm>
            <a:off x="11809192" y="5058996"/>
            <a:ext cx="416293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CRUD des documents.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Recherche par mot-clé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Recherche par catégorie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API REST pour interaction avec frontend</a:t>
            </a:r>
          </a:p>
          <a:p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64909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61016" y="1374903"/>
            <a:ext cx="664451" cy="0"/>
          </a:xfrm>
          <a:prstGeom prst="line">
            <a:avLst/>
          </a:prstGeom>
          <a:ln w="19050" cap="flat">
            <a:solidFill>
              <a:schemeClr val="accent6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061016" y="1065598"/>
            <a:ext cx="54864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fr-FR" sz="1400" b="1" spc="418" dirty="0">
                <a:solidFill>
                  <a:schemeClr val="accent6">
                    <a:lumMod val="75000"/>
                  </a:schemeClr>
                </a:solidFill>
                <a:latin typeface="Cy Grotesk Wide"/>
              </a:rPr>
              <a:t>Architecture / Design du système</a:t>
            </a:r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0F9B8BF4-C669-4FE4-9232-A563FD72BD15}"/>
              </a:ext>
            </a:extLst>
          </p:cNvPr>
          <p:cNvGrpSpPr/>
          <p:nvPr/>
        </p:nvGrpSpPr>
        <p:grpSpPr>
          <a:xfrm rot="5400000">
            <a:off x="11123706" y="-3465606"/>
            <a:ext cx="2289462" cy="8230074"/>
            <a:chOff x="0" y="0"/>
            <a:chExt cx="487267" cy="183189"/>
          </a:xfrm>
          <a:solidFill>
            <a:schemeClr val="accent6">
              <a:lumMod val="75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E3F012E-DD5C-4444-A2DC-FB8DBB641FA8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0E049293-7336-479F-A370-B0F0DDBE607F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6C43FA13-FE02-49A2-8FBD-84C65B305106}"/>
              </a:ext>
            </a:extLst>
          </p:cNvPr>
          <p:cNvSpPr txBox="1"/>
          <p:nvPr/>
        </p:nvSpPr>
        <p:spPr>
          <a:xfrm>
            <a:off x="11277600" y="767195"/>
            <a:ext cx="5105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Architecture technique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484E59-B80D-4460-8DEB-0754CB785A97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CAFFD5-E8A1-EB55-14F5-C66DA3A63F33}"/>
              </a:ext>
            </a:extLst>
          </p:cNvPr>
          <p:cNvSpPr txBox="1"/>
          <p:nvPr/>
        </p:nvSpPr>
        <p:spPr>
          <a:xfrm>
            <a:off x="817682" y="301466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latin typeface="Calibri" panose="020F0502020204030204" pitchFamily="34" charset="0"/>
              </a:rPr>
              <a:t>Architecture </a:t>
            </a:r>
            <a:r>
              <a:rPr lang="fr-FR" sz="2400" dirty="0" err="1">
                <a:latin typeface="Calibri" panose="020F0502020204030204" pitchFamily="34" charset="0"/>
              </a:rPr>
              <a:t>Microservices</a:t>
            </a:r>
            <a:r>
              <a:rPr lang="fr-FR" sz="2400" dirty="0">
                <a:latin typeface="Calibri" panose="020F0502020204030204" pitchFamily="34" charset="0"/>
              </a:rPr>
              <a:t>:</a:t>
            </a:r>
            <a:endParaRPr lang="fr-FR" sz="24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7033F8-B0A2-8370-A52F-7A5A041DD371}"/>
              </a:ext>
            </a:extLst>
          </p:cNvPr>
          <p:cNvSpPr/>
          <p:nvPr/>
        </p:nvSpPr>
        <p:spPr>
          <a:xfrm>
            <a:off x="1061016" y="4076700"/>
            <a:ext cx="5715000" cy="44196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2703E5F-1624-2888-A14F-CC940D048B22}"/>
              </a:ext>
            </a:extLst>
          </p:cNvPr>
          <p:cNvSpPr txBox="1"/>
          <p:nvPr/>
        </p:nvSpPr>
        <p:spPr>
          <a:xfrm>
            <a:off x="1899216" y="4470678"/>
            <a:ext cx="4162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accent6">
                    <a:lumMod val="75000"/>
                  </a:schemeClr>
                </a:solidFill>
              </a:rPr>
              <a:t>Module gestion des demandes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DA85CB-BFD4-E42F-5C1C-4375BC858E72}"/>
              </a:ext>
            </a:extLst>
          </p:cNvPr>
          <p:cNvSpPr/>
          <p:nvPr/>
        </p:nvSpPr>
        <p:spPr>
          <a:xfrm>
            <a:off x="11684856" y="4076700"/>
            <a:ext cx="5715000" cy="44196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5230862-0A28-C0A3-653B-CB520E608ACE}"/>
              </a:ext>
            </a:extLst>
          </p:cNvPr>
          <p:cNvSpPr txBox="1"/>
          <p:nvPr/>
        </p:nvSpPr>
        <p:spPr>
          <a:xfrm>
            <a:off x="12523056" y="4470678"/>
            <a:ext cx="4186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accent6">
                    <a:lumMod val="75000"/>
                  </a:schemeClr>
                </a:solidFill>
              </a:rPr>
              <a:t>Module gestion des utilisateurs</a:t>
            </a: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0D03FA83-1318-EA66-ACA7-608D19225858}"/>
              </a:ext>
            </a:extLst>
          </p:cNvPr>
          <p:cNvSpPr/>
          <p:nvPr/>
        </p:nvSpPr>
        <p:spPr>
          <a:xfrm>
            <a:off x="6809353" y="6055667"/>
            <a:ext cx="4908840" cy="46166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CFC3ABC-A1F8-8D2B-643E-4ED7608C38FD}"/>
              </a:ext>
            </a:extLst>
          </p:cNvPr>
          <p:cNvSpPr txBox="1"/>
          <p:nvPr/>
        </p:nvSpPr>
        <p:spPr>
          <a:xfrm flipH="1">
            <a:off x="7211785" y="5624779"/>
            <a:ext cx="4908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Récupère le user connecté lors 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de soumission de la demande </a:t>
            </a:r>
          </a:p>
        </p:txBody>
      </p:sp>
      <p:pic>
        <p:nvPicPr>
          <p:cNvPr id="4098" name="Picture 2" descr="Hire Spring Boot Developers, Java Spring Development Company">
            <a:extLst>
              <a:ext uri="{FF2B5EF4-FFF2-40B4-BE49-F238E27FC236}">
                <a16:creationId xmlns:a16="http://schemas.microsoft.com/office/drawing/2014/main" id="{C81CF2A7-E669-3F49-C357-2D319876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028" y="5095489"/>
            <a:ext cx="1294582" cy="129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pprenez le framework Hibernate avec ces questions Hibernate">
            <a:extLst>
              <a:ext uri="{FF2B5EF4-FFF2-40B4-BE49-F238E27FC236}">
                <a16:creationId xmlns:a16="http://schemas.microsoft.com/office/drawing/2014/main" id="{5B8C8FA3-66FE-9D0F-C04E-84C136218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494" y="5095489"/>
            <a:ext cx="1294582" cy="129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MTP Logo &amp; Brand Assets (SVG, PNG and vector) - Brandfetch">
            <a:extLst>
              <a:ext uri="{FF2B5EF4-FFF2-40B4-BE49-F238E27FC236}">
                <a16:creationId xmlns:a16="http://schemas.microsoft.com/office/drawing/2014/main" id="{CA0D7737-8BDC-9ECD-CAF0-ABF5E08D8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095489"/>
            <a:ext cx="1294582" cy="129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plement a standalone Netflix Eureka service registry | by Chamali  Vishmani | Medium">
            <a:extLst>
              <a:ext uri="{FF2B5EF4-FFF2-40B4-BE49-F238E27FC236}">
                <a16:creationId xmlns:a16="http://schemas.microsoft.com/office/drawing/2014/main" id="{69CC505E-A93D-3909-6E1B-BF8F4497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033" y="4485553"/>
            <a:ext cx="1964967" cy="102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 descr="Résultat d’images pour react">
            <a:extLst>
              <a:ext uri="{FF2B5EF4-FFF2-40B4-BE49-F238E27FC236}">
                <a16:creationId xmlns:a16="http://schemas.microsoft.com/office/drawing/2014/main" id="{FF6F9CEC-6274-129A-7E4C-E03CC22E57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48600" y="38481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C2C9918-7B98-12E2-6578-45AC7E7AFB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1362" y="6907806"/>
            <a:ext cx="1294582" cy="1304243"/>
          </a:xfrm>
          <a:prstGeom prst="rect">
            <a:avLst/>
          </a:prstGeom>
        </p:spPr>
      </p:pic>
      <p:pic>
        <p:nvPicPr>
          <p:cNvPr id="4112" name="Picture 16" descr="Tailwind CSS Logo PNG Vector SVG, EPS, Ai formats (2.30 KB) Free Download">
            <a:extLst>
              <a:ext uri="{FF2B5EF4-FFF2-40B4-BE49-F238E27FC236}">
                <a16:creationId xmlns:a16="http://schemas.microsoft.com/office/drawing/2014/main" id="{B5065CAB-94BA-CCD7-2440-192A281F7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440" y="7012452"/>
            <a:ext cx="2199119" cy="75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B0FF272-D122-DFFA-43DF-024D638F8A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8818" y="4585454"/>
            <a:ext cx="1648846" cy="9331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377EEC5-F959-FA7C-C9A6-BD287DEE3B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42507" y="7154268"/>
            <a:ext cx="1307785" cy="11501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2" descr="Hire Spring Boot Developers, Java Spring Development Company">
            <a:extLst>
              <a:ext uri="{FF2B5EF4-FFF2-40B4-BE49-F238E27FC236}">
                <a16:creationId xmlns:a16="http://schemas.microsoft.com/office/drawing/2014/main" id="{3FB546F0-D1E3-F1C6-0283-42F217331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1528" y="5158685"/>
            <a:ext cx="1294582" cy="129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pprenez le framework Hibernate avec ces questions Hibernate">
            <a:extLst>
              <a:ext uri="{FF2B5EF4-FFF2-40B4-BE49-F238E27FC236}">
                <a16:creationId xmlns:a16="http://schemas.microsoft.com/office/drawing/2014/main" id="{8D0A5972-EF4E-D610-3261-BE6D3B1D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9471" y="5183331"/>
            <a:ext cx="1294582" cy="129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519782F-5638-7B92-09C1-BFD3733B3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1576" y="6891025"/>
            <a:ext cx="1294582" cy="130424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9966E71-B642-AF91-4A50-B9A328B60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41116" y="6883130"/>
            <a:ext cx="1294582" cy="1304243"/>
          </a:xfrm>
          <a:prstGeom prst="rect">
            <a:avLst/>
          </a:prstGeom>
        </p:spPr>
      </p:pic>
      <p:pic>
        <p:nvPicPr>
          <p:cNvPr id="19" name="Picture 16" descr="Tailwind CSS Logo PNG Vector SVG, EPS, Ai formats (2.30 KB) Free Download">
            <a:extLst>
              <a:ext uri="{FF2B5EF4-FFF2-40B4-BE49-F238E27FC236}">
                <a16:creationId xmlns:a16="http://schemas.microsoft.com/office/drawing/2014/main" id="{658522CD-1370-70FF-9678-403D3662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5035" y="7046766"/>
            <a:ext cx="2199119" cy="75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328A28F-5805-8A49-4A40-06007EA388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00555" y="5095276"/>
            <a:ext cx="1381417" cy="138141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F5AAB610-2F2D-0968-B98E-9887D226FE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18253" y="6889359"/>
            <a:ext cx="1651881" cy="1074718"/>
          </a:xfrm>
          <a:prstGeom prst="rect">
            <a:avLst/>
          </a:prstGeom>
        </p:spPr>
      </p:pic>
      <p:pic>
        <p:nvPicPr>
          <p:cNvPr id="26" name="Picture 2" descr="Hire Spring Boot Developers, Java Spring Development Company">
            <a:extLst>
              <a:ext uri="{FF2B5EF4-FFF2-40B4-BE49-F238E27FC236}">
                <a16:creationId xmlns:a16="http://schemas.microsoft.com/office/drawing/2014/main" id="{16D280BB-F13D-CF86-5DEB-30975B71B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395" y="5095489"/>
            <a:ext cx="1294582" cy="129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Apprenez le framework Hibernate avec ces questions Hibernate">
            <a:extLst>
              <a:ext uri="{FF2B5EF4-FFF2-40B4-BE49-F238E27FC236}">
                <a16:creationId xmlns:a16="http://schemas.microsoft.com/office/drawing/2014/main" id="{854EABD7-3C9E-5551-15D3-900078CE8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61" y="5095489"/>
            <a:ext cx="1294582" cy="129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6616036"/>
      </p:ext>
    </p:extLst>
  </p:cSld>
  <p:clrMapOvr>
    <a:masterClrMapping/>
  </p:clrMapOvr>
  <p:transition spd="slow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|0.8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2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10601</TotalTime>
  <Words>579</Words>
  <Application>Microsoft Office PowerPoint</Application>
  <PresentationFormat>Personnalisé</PresentationFormat>
  <Paragraphs>171</Paragraphs>
  <Slides>22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Arial</vt:lpstr>
      <vt:lpstr>Cy Grotesk Wide</vt:lpstr>
      <vt:lpstr>Times New Roman</vt:lpstr>
      <vt:lpstr>Cy Grotesk Wide Bold</vt:lpstr>
      <vt:lpstr>Calibri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rapport de stage professionnel moderne coloré</dc:title>
  <dc:creator>asus</dc:creator>
  <cp:lastModifiedBy>AMTDI HANANE (Stagiaire)</cp:lastModifiedBy>
  <cp:revision>255</cp:revision>
  <dcterms:created xsi:type="dcterms:W3CDTF">2006-08-16T00:00:00Z</dcterms:created>
  <dcterms:modified xsi:type="dcterms:W3CDTF">2025-05-23T18:25:27Z</dcterms:modified>
  <dc:identifier>DAGHSK83XhE</dc:identifier>
</cp:coreProperties>
</file>